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72" r:id="rId3"/>
  </p:sldMasterIdLst>
  <p:notesMasterIdLst>
    <p:notesMasterId r:id="rId19"/>
  </p:notesMasterIdLst>
  <p:handoutMasterIdLst>
    <p:handoutMasterId r:id="rId20"/>
  </p:handoutMasterIdLst>
  <p:sldIdLst>
    <p:sldId id="256" r:id="rId4"/>
    <p:sldId id="274" r:id="rId5"/>
    <p:sldId id="296" r:id="rId6"/>
    <p:sldId id="285" r:id="rId7"/>
    <p:sldId id="275" r:id="rId8"/>
    <p:sldId id="282" r:id="rId9"/>
    <p:sldId id="289" r:id="rId10"/>
    <p:sldId id="286" r:id="rId11"/>
    <p:sldId id="276" r:id="rId12"/>
    <p:sldId id="277" r:id="rId13"/>
    <p:sldId id="295" r:id="rId14"/>
    <p:sldId id="291" r:id="rId15"/>
    <p:sldId id="292" r:id="rId16"/>
    <p:sldId id="293" r:id="rId17"/>
    <p:sldId id="294" r:id="rId18"/>
  </p:sldIdLst>
  <p:sldSz cx="9144000" cy="6858000" type="screen4x3"/>
  <p:notesSz cx="6797675" cy="992822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69A13D3-948B-4B27-A2C5-DDB60005A053}">
          <p14:sldIdLst>
            <p14:sldId id="256"/>
            <p14:sldId id="274"/>
            <p14:sldId id="296"/>
            <p14:sldId id="285"/>
            <p14:sldId id="275"/>
            <p14:sldId id="282"/>
            <p14:sldId id="289"/>
            <p14:sldId id="286"/>
            <p14:sldId id="276"/>
            <p14:sldId id="277"/>
            <p14:sldId id="295"/>
            <p14:sldId id="291"/>
            <p14:sldId id="292"/>
            <p14:sldId id="293"/>
            <p14:sldId id="294"/>
          </p14:sldIdLst>
        </p14:section>
        <p14:section name="Untitled Section" id="{4B26D9E4-F960-4229-AB10-1B2D2CB80E4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FD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600"/>
  </p:normalViewPr>
  <p:slideViewPr>
    <p:cSldViewPr>
      <p:cViewPr varScale="1">
        <p:scale>
          <a:sx n="87" d="100"/>
          <a:sy n="87" d="100"/>
        </p:scale>
        <p:origin x="108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B09C6-AB62-4448-94EE-A20322915546}" type="datetimeFigureOut">
              <a:rPr lang="en-AU" smtClean="0"/>
              <a:t>23/06/2014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26B3B-7EC8-46C4-98FE-79F0E50CB4C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3429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70C6B3-891E-495A-834C-D2347DFD71D2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8965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AU" noProof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AU" noProof="0" smtClean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0941582-2FBC-45B9-9BFE-9D397CCDDA2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E6B64-81C4-400C-B290-1030FD23561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122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27B12-8E57-4736-8361-138CD8487391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0333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AU" noProof="0" smtClean="0"/>
              <a:t>Click to edit Master subtitle style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E293C1-F0E7-43E8-B773-64823796F10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5EB06-D23E-48D9-88EC-0653248546B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5045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C8006-329E-44EC-9F6E-27F577C7B38D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5593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45DE9-2C62-4B72-B263-A59F59C8734C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821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428C1-C9AF-4B6E-8EBC-92CBD9F4D61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063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40E60-FBE1-42BB-A9BC-D32E8793E4B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0196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D6C07-4FD1-477E-887C-F498C2FA7AE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8584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C34F0-D0B1-48CE-A4DF-072029F2DDE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4477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34C73-8EA2-4485-B07B-6670377ED7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31155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05E30-0A59-4908-A90D-807E13313736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376646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0880E-9100-404D-AD95-CC5754CA80CB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1714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8207F-08A3-4688-ACBC-B3555A3EA8D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40477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41582-2FBC-45B9-9BFE-9D397CCDDA2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4C73-8EA2-4485-B07B-6670377ED720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CD1F4-8DFF-444B-8336-DA8031BC2C4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DF8FF-D55F-4705-B4D1-0840E672A4E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581F-F344-4FC2-B4AF-DE1FF4309B9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016F1-660A-47DB-A827-CCD5400312F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7B072-C808-4B0B-A827-6B935CA0231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CD1F4-8DFF-444B-8336-DA8031BC2C48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33661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6D8AC-8BDE-42A8-A7A3-95D0A1E7EDC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7656-8E69-41F0-844A-4066CF1898C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E6B64-81C4-400C-B290-1030FD235614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27B12-8E57-4736-8361-138CD8487391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0C86B-75F8-4C32-81CA-3B58DAB34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9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DF8FF-D55F-4705-B4D1-0840E672A4E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062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1581F-F344-4FC2-B4AF-DE1FF4309B95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046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016F1-660A-47DB-A827-CCD5400312F4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813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7B072-C808-4B0B-A827-6B935CA02313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473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6D8AC-8BDE-42A8-A7A3-95D0A1E7EDC9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3453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A7656-8E69-41F0-844A-4066CF1898C1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48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F0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B97D490-41B4-43AF-8849-F60E4D65426C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F0">
            <a:alpha val="1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751491-9694-4615-9816-CAF0D477CF97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B97D490-41B4-43AF-8849-F60E4D65426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google.com.au/url?sa=i&amp;rct=j&amp;q=&amp;esrc=s&amp;frm=1&amp;source=images&amp;cd=&amp;cad=rja&amp;uact=8&amp;docid=GdCGFpEDtPS7MM&amp;tbnid=g9JkLmeOMkazNM:&amp;ved=0CAUQjRw&amp;url=http%3A%2F%2Fseastarfish.wordpress.com%2F2012%2F10%2F05%2Fsometimes-asking-the-right-question-is-harder-than-finding-the-right-answer%2F&amp;ei=e4qnU9iNO4SulAWom4HADA&amp;bvm=bv.69411363,d.dGI&amp;psig=AFQjCNGuaCvWyx11eIS0HL4l_UB-9ntwYw&amp;ust=1403575281230577" TargetMode="Externa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  <a:alpha val="2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44408" y="248579"/>
            <a:ext cx="501923" cy="6525345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P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LANT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 ADAPTAT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I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ONS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Picture 5" descr="leav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764704"/>
            <a:ext cx="5832648" cy="5493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hloroplast-sf-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04664"/>
            <a:ext cx="9144000" cy="633670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2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Plants that produce flowers are classified as Angiosperms.</a:t>
            </a:r>
          </a:p>
          <a:p>
            <a:r>
              <a:rPr lang="en-AU" dirty="0" smtClean="0"/>
              <a:t>These plants are all vascular plants.</a:t>
            </a:r>
          </a:p>
          <a:p>
            <a:r>
              <a:rPr lang="en-AU" dirty="0" smtClean="0"/>
              <a:t>Have various types of flowers</a:t>
            </a:r>
          </a:p>
          <a:p>
            <a:r>
              <a:rPr lang="en-AU" dirty="0" smtClean="0"/>
              <a:t>Live in a variety of diverse environmental conditions.</a:t>
            </a:r>
          </a:p>
          <a:p>
            <a:r>
              <a:rPr lang="en-AU" dirty="0" smtClean="0"/>
              <a:t>They can be further described as being Hydrophytes, </a:t>
            </a:r>
            <a:r>
              <a:rPr lang="en-AU" dirty="0" err="1" smtClean="0"/>
              <a:t>Mesophytes</a:t>
            </a:r>
            <a:r>
              <a:rPr lang="en-AU" dirty="0" smtClean="0"/>
              <a:t>, Xerophytes or Halophytes.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Environmental adaptation in Angiosperms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458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2431011" cy="223224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</a:t>
            </a:r>
            <a:r>
              <a:rPr lang="en-AU" dirty="0" smtClean="0"/>
              <a:t>ydrophyte</a:t>
            </a:r>
            <a:endParaRPr lang="en-AU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852936"/>
            <a:ext cx="5060008" cy="34078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68960"/>
            <a:ext cx="3018663" cy="301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17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Mesophyte</a:t>
            </a: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5147"/>
            <a:ext cx="2466975" cy="18478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328" y="1696527"/>
            <a:ext cx="4725182" cy="4707616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04" y="2560945"/>
            <a:ext cx="2857500" cy="1924050"/>
          </a:xfrm>
        </p:spPr>
      </p:pic>
      <p:sp>
        <p:nvSpPr>
          <p:cNvPr id="9" name="AutoShape 4" descr="data:image/jpeg;base64,/9j/4AAQSkZJRgABAQAAAQABAAD/2wCEAAkGBxQSERUUExMWFhUWGCEYGRUYGB4bHxwfHSIhHh4gHCEdHjQhIB0mIB0iITEhJSsrLi4uHiAzODMtNygtLisBCgoKDA0MDg0MFDcZFBksLCwsLDcsNyssNywsLCs3LCssKyw3LCsrKysrKyssKysrKysrKysrKysrKysrKysrK//AABEIAKsBJwMBIgACEQEDEQH/xAAbAAACAwEBAQAAAAAAAAAAAAAABQMEBgIBB//EAEUQAAICAQMCBAQDAwgJAwUBAAECAxEEABIhBTEGEyJBFDJRYSNxgUJSkQcVM1NikpOxFiRjcoKh0dLTQ7LUNFRVwfAX/8QAFQEBAQAAAAAAAAAAAAAAAAAAAAH/xAAUEQEAAAAAAAAAAAAAAAAAAAAA/9oADAMBAAIRAxEAPwD7e7UCT2AvWCl/lWxTt8mOWTcAQTsQEEXwC2+/tt1rfE0rrh5LR3vWCQpQs7ghIoVyb9tJ4gsKxxwRRh2U7FsRJwLrcFNWT2UE8k1wdAmb+VJB3xn/AL1/5Lr2P+VaEKWkxZ15obTEb9v23WjftrSPj5m7hcfb9C739+dlf8tQx5T+YYZo1D0W9EnmLQNC7VWViCDRWu9E1oKX/wDpWFQP4vP0jLf+0nVTN/lTxUoJFMxatpISMEknj1vvvi+FPt+nfijoWI0E0kkKBth9ago1/s+pKb5q9+3B400wOkQY/wDQwon3VRuP5t8xP5nQJY/HeW7Ns6Y5UdiXkBI/WCv4E67xPFPVCtt0sMT2InSPj6FWJN/fj8tNcb4jJiEkEmPHZ7MjTkfUNslQK4PBUFqoizrzNkmxUV53hkF0fLRomNkAeWjO+9uflBBPtZ40CoePcmNC2R0uZKPOxy4AAskkoB9ft99C/wApsbkCHEyHPNj03+gjZyfv2rWm0u6JEqrKENgzyEnj5ixLDj6MSPtVaBO3i3qbsAnTQvFnc9i/sX2D/rqnldd65ZZcaJV/d2K5H8Mqz+g1pesdQ8kJzRdq3lGcLQJsqnqPIAqx376qvnlkZseZ5ZKICNjsI93dRdKVHtbOePvWgSv446jCoabCDALbUkqcgcmwHCi+eQfz99EXjzPyAfh8JOPSSC0gDntyQi0Lsgn+F62a3XPf7aWxwsBl+TSyM5KseRvMUdE/a640QiOZ1yVU4ghN+o0oI9ueZBXvxz2+4178P1v/AO8x/wCA/wDj6cx4UDiN5UzBIosjzph6u5sRyBDz9BX041IhxihdfjVLDdyMrcCBx6XBAPHYij7jnRWYyZOup2kWTkD8MQfTv+Iq8Dt9ftqrjdV61IfQ0ho0SYoEC80b3gXXvVn/AJa3PS2kMMZmAEpQbwPZq57cfw41V6PEwOSa+admW/f0ov8AC1I/TRCGGPrhHOVAvPZgl/n6YCP+epFm65ET68aex70K/KkTk/expouRFEbyEzXkJJoRySIv2UY67Av0Leuu5u9Bm2Tr5MGSI2JMjOdyVtNbFaTerbto+UCg32OiszleKOux2z40KqBuIEZkNe4uOUi/01pfCHUOpO04yo4rGwqu/aE3AkraIwJFc+o1Y5ojXniPqBXHJVJAd8YvZ7NKikc/UEj9dN+lZtNN+HJ84/Y/sLoL/m5H9VF/jN/4tHm5H9VF/jN/4tdfHf7OX+5o+O/2cv8Ac0HWO8pPrRFFd1kLG/yKDj73pCOpzqm5vNYsrekY5/Dfa52ihZUFQASDZI9R3ADQQZO41sccXbLQ0tfxHHvCKkru0ccgVVFkS+Zt7sAD+E12aHHOgzeFm5wmPmNMVZXNmGwm74OtoVaJUPMRd/K13tI0zysnLFeWTt3El3UgttWPYu1Ualc7ydqg8cFSa0xl8SQqpdg6xgWZCtKPwxLRB9SnYf2gBYq7IB56f4niml8qNXLgkPW0hNoU+pgxU8SIfSW+b6ggA6Xtz317pFk+K4ELL6iVcR0oBJJkSE0LsASSKLar5IsDXi+Jk+IMG1ixVSqAeqy06sDZ20vkMbvn2uxoH2jWc/0yx1U7zTAC1BBJbYJSqi9xITm6r72Dq2/Xwu7dBMNqlm4TigGYcP3AYH79hZ40DjRpXD1uMyiE3vJYDjj0sy/mfkNkWBxdWL8y+vRxltyvtU7fMobS9gbLvhrYCzQ788Gga6NI/wDSJTTKpKbdxr1NwJiwAUkEgw7eCbJNaZ9PzVmTeoIFkUSD2Nd1JU/oToLOjRo0EeSBsa+BtN/w1jMOeaXEiLY8MyyRqaMlBlKggsrxkC/3bNfU62WUPQ3+6f8ALWB8LDM8zHBAXDXAiAHG5piBf9oUoquByO/sDGFI9pWHEjOz07VMQCkdlO0nbx7V+mo4Ml4ZIMaPGgiEiPJtV6VBHsB4WIAtcij6UDzwAecLw5ipFlJhLHC8oeN5IrJR6IHZrBUte0EV7VpbCJMOKCTKk82bDwZzJts7xuiIO5ubqOrI5NnRE3TerxdVWaOHIJjQhWMcJUG+aDyWG7ewU+/Y6udI6+MoyfDZEE5iJV1KPGwb2uyfTwRuC0fbsRqfpfXhLAJBC4IjWSZF2nydyh6ayLO07qALVXAJAJBnYgzZYEVBlGESuVSiyWatgOSC10f3h+gQdMT4yOHKfFxtzoJI2b1uFdRVts9LFaBAJHtZ1ZwsVQ7tCuKjg1IyJua6HD7SpBqu57VpP4QGYPgwQEw06dFd1Zm2r3/aG1R9hz7+1vpvh/E8nIGGnw7TqVaRLDgstqws8cMGAFd/bQWcxMsSxL56+XJJtbZEqsgCM/d2YMCU2Ebbp7sVpb1eU4LQrDDnTCR2LtDtkAZzZZ96kAkknjao57cauYWHkxYmLFJIkmSm5fM52lhFKELE8n2s+5s1zqTpMs+PjQRTh8jJ8tnkKc2FI3nc1A1vVQO7HsKBIDnqkOZDE7x5Svt5qSBSavnmNkFAc/LfHc6ZSLJHGWkmvYpZisQ9hZpeT+nJ/PSXrGFlNLkTJOvw7YTJHGbNS8kORVVXvyT2rVnp3Sfh8vNy3nLLP5ZEfP4YRSO1myx7UP8APUFXw91OHLgM4zJ2jDFC0gWAAkj3VF7XQIJ/jqfI6ZDBOJWkdI0gcyM0slmjGA7OX3elVI++77DR4pWJ8WaHqCiGFo928PuobgLvZxIrFTVMPUKLc1cgwVM7A06DGjj2sAwYbn5PseF+nOqE+P1nDHT2zEnyvhxfrLzO4O7aSBISeD9bA/jqrl9ZhTBXOGVmtAzKt2ikbm22Q0Y4He/fj661k2Rs/DiiLlU3GNKG1BYHfi2IKqvuQewBIJ82DyRI7x+S4WmYjYwatvfg3Yr9NQKIOlM88iyZGSUj2NGBMybtykEsY9pYblPHa79qAreHkxJ8nICdP2GFtpyZYQDIxJDBWcb2Ar3PuOBxpv1KOU/ECFgspxwI2NGn/F2k3x3I76Om5sqY+MMof6zIoDIg3W4Us3bgcKb9roC7Fgq8PZmNktPDHFlQNGxDK7Sx3+zuUq9f5Htxq903osbJFIZMksY1NHLyKPpHdfNo/fjub0ZXiVVysKBIzIuWrsJQaChFVgarm91dxXH11R6F0bfkQ53mtS4vw4hrgEN6nu/fb2r6c+2qOenTxZc80E2Bk7Y7AfKVnicAgHb5hIskAih2F2O2tF0DG8meVEsRNGjgF2Y7wWVq3E0u0JwOLv68i5SSF41Y7ltTQIr67WqiRYvaTRIujpf4N6bNirBFPN57qJE803ZViHG7cSbG2vyr6aK2OjRo0BpH/orAGDL5imxZEsl7V8wqqnfaqpmYgLxXp7cB5o0CgeHYLO5Ny/spZ2oPLEXpF0G2AjcOQGYe51axelRxv5ihi9FdzOzEhiCbLE38o/IAAcau6NAm6p4djmQqGZN0qSmmarSVJTtXdSljHyRXJJ7k32vhzHDBwhDgKA4dw3pMhvduuyZpCzd23G7020aBU/h3HII2HawoqHcA8BboNW7aoG7v3+p1bl6fG261+cMDyedwCn3+gGrWjQUv5pi3h9vIJYWxI3Elrq6sFjRri+NcZHR4nZmYPbDmpHAB49SgNSv6R6hR+/Jtho0FB+jxEUQx422XfdwHF7t13+I3qu7N3YFWcTGWNaW+SSSzFiSfqWN/9BQ7DU2jQGjRo0Br5pkRZsYeRZ4/h4sF4xZ2ATozAO1dlCjk2K/S9fS9fJYetowyOnPGx82POmLg8V8TkLtNDj5Sd1/Qe+g2PVMUOuXFGRH+H5QeiAh8vg3xwoZTYP68az0GdDgpC804kijwlUzi3D26qGG2ydxP3760XWMUSPmQswVJoASwbkb1eJjTcAAIte310uHhjGZRjSR+ZFHjxxhWJ5AYkXVWbRTohr06AI2f6raRhIV9x+CsY/Q+Wefz+mqHRFhKxyHy/inxYy5seYUrgkd9u6+a7ivbTHGIL5jDbxGsbEHncFd/UK49Mi1z7+3uqHRYIXTKt/MgxPJoMPVGPUNy+5tTXYXf0FBUnw8ppIyJE+EfFSAxnk+ZIyruI96VvqPpzpx13EaSeeNCyedihfMF+lgXVSPYGmP3O0fTSEdfkEr4xh2/DyYIDm/WJpYw3FCtvI4J5H6ac9allL5xx1/HSFY47bhmCu6cEhR6pK+9Cz9AhxMNoIMOB5t0i/h+YTyzCGTkWbNVdfQak8G9Pnxxjwzzec6wyh5DbEnfGVpjRoAkcgntzxzFj4kpTAOQxbIit3raN0hhdGHHH7Z5FCwDqLwZ1CTMkxcuSLyT8PkI8bWCCZYQCLHaoz30FaTOmWaLAigZ4jDNunIoKELxxqCKXdagEH2ZdVk6Ayb8xJZGly2wy68AKEki31XsV3WPpY5vTjB8QRK2JDI34mYrSxlR6Df4hF3xw/Hft+VqsPLyZQojS8RumrJHJ8p8/jaN3cenntxQ/UGX8qYxfIX4zb5VNv8A6zZ6f6P3vzPKv27e9aodY6Ac6PLiSTyo58fGRGFnbsaRz6bHBVlHfnn6aYeNcvELRfGonkGAsS4JALyQgA0O24A32450eIsjJjWRsRA8u+EbSL9Jan9x+z7+w5++itB0lamkH0jjH/OTWX6x0/D/AJrjjyjsxo1i5JPGwqEHN2DwvN9/11o+lyt8ZMu30CGJg31JecEfoAp/4tLpulRZWLHFOm9PQ20kjlaI7fcdvfRFfxB1yLBWXIlDGNEiB2AE+p2UULAoXf5addMp52cCwkYCt7HzDuNfoi/x1TyMVJZJI5EV0aJAUYAgjc/cHjTHoMZqZjXrmJ4FcKFjF/U+j/noEDdXjw0iWdzcmS8EZVPcyPsFL2AUAX9tVYcCdZ8V45duLAckTIWPrG5hHwB6ipF37c/XVjO6hixeS2VtV3yX8gMNx3tIwUrQNGnHPtequb10RSRYvlknJ+LIcHhfKLtyK5vt3440DtEBx8Nl9Jfmxx/SRO7fnbern3AOl3hjoj4cWBAZ2kMUjhnqt4ZJmC8kkBSVrn9kaeZcismIyVsLArQoUYZKoewrSTw10V8V1EkzTPLmSTFjwBujkpQPYAAcfUmtFbbRo0aA0aNGgNGvL17oDRovRoDRo0aA0aNGgNGgHQToDRo0aA1hI8mGXFeIMsUskTOUWg6DIZqPbuzN3rkkH3F7mV9qk/QX/DWC6H0mFUTMRSJckYm8k3wpjCgfTir+tDQO/FPTlyd0D2Fmx3RmWrAJUcX782OCOD+uSz8LMjWbGw5iZ4sTECSORz+LOHY7gRZVee/bWj8S+ek08uNGskoxUWONjQLF5KuyBQ79xdVpfkdYGFC2Tm1vWGBZjEt+otIOP7IZif41ojRdOU/Dzswou83vfClo19uPSimvbnvrLY/TlWKfPkkO6fCQMGoKgWMk19ASb+3P11rcFgcRyORcxv8A431jMXoOR5GQMqfdDJjRwRwoTSKECuTYreSTzzx79gA0kufHJKIUYO6Txq6ijsI/F9X09KE/Xtql1j4hm6guK4WekMRYAgN5a+zcc1Vnjtd1r3pnh+GDMDRCQNNNLlSENaltpQhv7NzWF+vvwBr3qzzxtnyY8QlltBEhYAMwRRySRwLvuLqr0UR5rJj482VSOsW+f6KwjuTt9DfA1Jh5ImhysqC23Y4WIi7YeWZQVFbgSZRx3ND6ahkwWyMeGLNVWaSMrMqWBZT1AEG+D7g+2mfhrCEKZKLQQSUijsiiGIBR9hWiKzyY2/F83yhKecdWILXt9Xl3yaXuR9r9tZfw34g8uLEw2iYBemrPJMeAgCgURX2N3Xtpz0Lp0WTHg5ssYM64yFWs0u9AWpbr3PPf76qZ/iGBInxGsy/BtNtI9LIbSr+vvVdtQXfFkGIVj+NK+S2I4dXNDajQtYr1WDVUbuq51WyvEcWNiSZUaNLG0kQiRPSWEkcIStw44PYj7af+KunRz+TDJEskTMdysaACruU17+pVFcd/tRp9Lm2nKaQhUGRSlqUAbIlFE8VfH58aov8AScq8yaPbW2CF7v8AfeYVX22f8/tpJ1joIzcSBPMaJo3jmR19mT688iifcc0fbT/pUK/EzOB6vLijLc/smVgv0sb7/wCIfbWYfHy8rBwvJmGMzCKSc0d23buKJ72WoGyOL57ghb8Tw5LpOuE6pO0cYR27Ab33ex523XGnnh2VxHMHFmOVhYHLAhXuvqSx4H20i8S+IYsDzJ5t2wLEtKLNu8g/gACf0+pGn3RSRNkqWv1I4G2qBQJ37NbRsft2/MM5FLiRyYEEioZ/KJxztsClXfsbsCRz+Q/K+xOtSRfEASnz3EXo3bPMcEgEXV8X/wBNW+j48U8GJMyW0aK0bHupKbTVH3HGlvTemRMr5xWpnhkjJvgLvd+B9bPf6DQMcbHf4XA/GbkJXpTj8B/7OqHh+XLb4b41hFOciRAqKu0hYpSCt33AJ5PbWi6kgjjxgqnajUFHJpYZKA+vatKPCefPk+TLk44gYu5jjJtgmz0lrHpcgkV9PpdaK0/wsn9e/wDdT/t0fCyf17/3U/7dXNGggghZTbSMwrsQo/XgDWXwHyXhUgzkOF3M5S7Ieyuym2cx/KR7Hv5l6/RoMJFiZxMUkilZTjnznVVYiRvgtwG1gdp2S2EYcLYshdXM1+oNsMIKvRsOAygGN6J5UWJQhIrd+QJ1r9Gg+ez4Wes0zY29I3bcDIm92cRQLHwJFNWsgJkO2wLFURqurY0zt6JJEoRi49vu9SGmBBpL7/W+4BDjRoMo8Gd567ZCIl4ClAxYCRwbYyAXs2cspPHBstrz/WvJIAn3DdsYbQxfamwsHY0m7eCGJFjj01rWaNBkYYsiYMpacDzm3MdlHbkrt8urpRGjD6gHklqIoNJmsxxmtt0Ujv6hvVUaVIw3q/8AWHl0a52S/wDBvdGgzPT8SaPGKlZFvMndwlb/AC3yJXBX7EMpNeraW2+qtJ/EOF1CVMmMFnjkiZRE0a7ipiIALrKIwxlPsl+3y8jfaNBnIUyEyBtVihZ7U+lQC0jBt1kGzt9O3dyCDtDDRrR6NBDmf0b/AO6f8tYPE6DkJKHSctjriRxxwMxH4sZDK5IFD5RbAc3RFDnfypuUj6gj+OsL0mDM+Ixz5v8AqiYipIpA3POCVa7G4VQJN9+ObOgudckyUgyZ4IVkymVRHEGFADgAk1e3c71x3ofU8RMrl0y1j9SwxMHrZJJtaQhQ3BPq+XvxevfEfxm/FbE2lBOvnqdvMR4JF/QEng3dd9RdS6RDmNJFISGiyI51KmipVVCnt2JR1P5H6DRF5fOET4+xqeSQmdnUgJIxc0L3bgHKKKoUCSfdWnTMgS5bzz7opp4BDGpP4aK6g/luuiBwa++tKzXe0jd9/Y+1/bWb6N0+dcTHjzpBLP54dmBJFhjIgB4vbQ47cV21B14Z8SSTyTSPjOnkSTY+1TuLEeWynmgN1EX8t1ZF6sdXznxMTIyTF5kvMrRpzbHaiqDVkBQoLVztJr20wweqwzPKkUiu0L+XIB+y1XR9r9uOxBHcEatO4UEk0ALJPsB3J0CLqEks2NEARBkTwuEBb5JWhY0D3JU2bAulJ170bFyoovJcgs8MYkyPMJIkCFJGAYWWIVKPAPJPIpq0HXYs2CHKg+VcjYjyrXLboAy9+7SCro0TY9tMPCXTJcbEjinmM0osvISWssSxotzQuheqPJcCZcnF8l1jxIkdZIRxfpCxgCuy/mO2jH6TFJEHKASvAYfOCjcEb2BI7A80eL1w3XyvUVwmhYB4TKk3dWKmmXgcUKNk+4HuLo4vQ1XKj6hJNtWPF8rYRSryWLli1AUaqvob9tQS+KeiZOaiD4gQMm0XFfbcGkO6hywVaWqFG7vibrPQo87Gmx5Syo8t2hoja4bi+PauR76gy1ObJiZOFlxmOCVvNCsWV1YAMp2mtw9g371/YwfzpkJiSvDH50xzZYlWuy/EMlmvZUHckdrJ1Q7Of5PnRLfmyAPD6WILbBGASFIG0oGJPADWex1R8RrlRYsaYI3SB40LHbaxgjcwDDaTQrnsGJHIGrXXvEmLhbPiZli8xiqWGNkVfyg0BYsmgLHOosUZfx8u4q2E0KmM+m1kBphxyQRbWePlA99QW3gSSaRXVXXZEdrAMLDSMOD7g0R+h1bxJduUBtNSx/N7Axmwv1siRj/wHt75Xq/THzUzooZjD5vlhZgLBC8PVHtash+4Om+fnYavHjTyw+Ya8uORlLEm0BAPNtZW/eyPfVCvA6PkMnTCk5jigXdMin+ltV2L25X5rB+v1oil1boMskBlif0HpksPkWRukkXcG77eSeSa9v0e4HWZGzsjGaDYkSJJHLfEgYc8VxTWP01F0fOlM6Y/knyFxEfziDTOaGy+3yi60DnqmWokgBvb5ck2/wDZGwItlvb0ymvYiz7ap+HOqRZr4+RCzGNo5St2tkOiGwfceoD8z9dQdQkjw8eWbIdniRAu0qpCR3tCKqgWPVRJskAXdDVnw1BjiWP4faI0xQY0Q+ny5WBDV/a8vg/72itRo0aNAaNGjQGjRo0Bo0aNAaNGjQGjRo0Bo0aNAaNGjQGsx1Xox2zRCEvjy7mIik2SKz2zgAkCma2sMDbkVXOtPo0GB6UyYcYxcTGyJPLPKlgRGWG4KzO/Ht6VurBNXZtndCsTJDKzrfmrS/i+YSzMtOVDB/UAxFKWA7jUPVOkS5WLGiZLw75RLKyXuZGYu0anda8kAEHstduNM4M5mZCIx5LsUSTf6mKgmwtf0ZCtTbrNA1RvRGax5On4U8uSMfJhlkJEsrQ5JUlms2WBjrd+0OPoa1pJ+lzzvG/piELb41cBi7kMnqo+hQjNVHdbAmgpV63TelzxZU8jZTS48vqWFxZjbjhGviOrG2vp72S08LOQJ4tm2OGby4u9FPLjfi/2QzsoA4AUAdtFJo8GLCExWDIRsiVpJGijaZi72Sw2BqUckWAB7izRrdHxHxMWVnbMzAwL1Oqq1EfIFko2xNbT7kChrfax3juHIykbHxJEjkTa5kcHaGJ4AIU06qC4rkExniwdAunxcmRdhwYBAF/Dh+IMTIxBFt5cTIGW7Xbe0+q7Aqp1vFeQxNmLmoIGsS4klrIK+aRI/wARSRwdq8W3O29N4lkTp8kgmZ2xo2jjJYDzpIBsLSFrNtKjLRNUbNk8GD0cYc2VkiaRkmPmGA8hXsk+X92JqqsmuTxRDQ+bMAIVKBhfnttIVT7xjnc1drG3sTuraecjpDxo0Qj+Ix2G3YzDeoPBU7/S6VzZII7er2cdHxjFBFGe6Iqnm+QOe/teu+pwGSGVFYqzIyhl7qSCAR9x30V846f11Ekjw8HGhxzKryJ5hCilNeYI4wS4YDcpZlDKOCa4OsZr9LlxwhDpkHyzGybFaSxTGUXtlYcW976skVYt4mRhSZAeP/6jZEmQyq6yJFIm5DzTKtmPcy8qO9beG/iE42K0ZZtq2ZJjJK5UIFIDMGJUsZNirdH5qPBBDx5jkRtePEzxU5iyHC7DzRa42ocGnUMDtNE0dKOt9TnSpMmdcPFaRUTy1LzSFuaJYegHnjZuABJr2e4aRZ4cqwfHlxihYAgsJqIHPYhOaIseYPrqDL6bFlMi5UQabFkEgFkAN+y4APKNXAPFgg8qdAT9ImATycoq0ahF8yKNl2jggiNUPPHF0CooDm6Rw5mlSTKw8SV4gDHMhYsCOWIVkLAAngKWI03aFWn/AB5HVDRi2yNGLAO5W2sNxPzANY7/AE0o8ReGo5JIZMvfcDXFlxkpXN1KFFLwAd9BCQeU3BSQ2x1fJBUTpDuF7EUmUKQOfxQNjcn5ozXGgebDGsciHcBsSWON5ENA0zKvqTgWVJqzQY99WM2JGXc6btgLKQLYcd0I5DfTbzpb4X8WxzokiTGWB3EW512vFJwAslUKJ4urtl5YNYKV+H3l8ieLPmOYSTarhyLS1RUgRgNZ9q+vJ9tT0DpflyPJ5flL5ccEaccJHuI4BoC3IA70o+tB5o0Bo0aNAaNGjQGjRo0Bo0aNAaNGjQGjRo0Bo0aNAaNGjQGjRqLLnEcbuQSEUsQO9AXxoPn/AEzruR8VjY4xz5PlPJLkMCFUKzLGFPa/St33DA6dYIJGIjHc0WMHbgCi4Coa7g0sg0nw8+eR3wRCT5MEPmTyGlcvt8xKVe5j38rXII9PB1N1rp2UPJMeUsaLKZsuZhTMq0QigCglDbV8Kq2W5sibofV52TKfKh8sRZDpEqqdzxqQENEnczHgEUDxXGtV0fDMUQVm3OSWdvqzEsa/si9oHsAOT3188611Yk400sEr+fJ5eNjIzKQG3bppKAIYx/sk+lWYe7HWwxojj2Yi7KFP4JctZAG3YZG9B4qrCm+a76KeTyhFZj2UFj+Q51hYRmrlJKwUY7xl5IwBvkyJDSpwLpECLu4FAk37POq5y5KwJHRSVi8m4EEJFRKlSLDeZsRlaqBcHkUYkzY1nkaarhC+UnDMfMBG5FrduJuMH7N9ToO50aooNw3qPOlqmQsSSqm6YKZDvHFkRkE8843pcmTJAcfKaSafEU5E4hk2mRy0nkwhkrtsJNVTLGPqAyxPETfE5GOsBOXsEkjWPLE0gBihLVbBU2+oD5VZq4OtLP0h4kR4bkkRNrqSAZudxNngSbixWyF9bA0DuUEHQMhmhR8jzcbJcepUeVljFsYw28tEH8uidwsk8jsNWf8ATcRZ0eG487zYzJHIgqwLBUUSsj+ksa2ADsCaBpdGyM742YlsdUIG2Nt6SEKWpZIz+0ASPOSwdv7YoKxnEDyswibHy19RdY2ZHJFW5jG2QEDb6qcDtt40FfpfRcV/PbygWkVoXbaU3wsSyLXuAjBLqwUKnlSAuXPgynysZ42ynjlSIvkBAssvJWMbFHpjpiaXhQ7G7JLFVSScSRSCPIZUWZAQxjMi3GZENE9glNtJU2KIUjTYHR1STzWYvLRUMQAFDbdwVRxyUBJNniroVoJOidMGNCsYJY8lmPdmPc8cADsFHCqFA4A111HpiTbSbV0NrItbh9RyOVPYqeD+g1d0aDAdTwcuPNjeTIAxiuyWMpuhk4NkXZhPFkMSvb1tZAdkPjxny3UoO8c7EqFqiqueVFfvBx9hrRkXwdZfxJ4OjyIXiChkdgxgkdwljtsKm4v+Ebf7JsnQdxx4Zv0/CsPYHye3Y+k7HFD+0PbvY1B03GSSGVGVKd3VnRQolF0JOBRYrVt23A1wBqHp8+NgJHiMfhwgCxrM/DAk1sdjtYk36Qdw/dArSXCyZ41yVnzBNPkOyQRrGxSO9wUJ6QXpfUa9kPJ5bRH0PpUxeCJ25Zo1Yn7kAnVrVCHNjRVVUkCqAABBIAAOAAAnA13/ADkn7sv+DL/2aKuaNU/5yT92X/Bl/wCzR/OSfuy/4Mv/AGaC5o1Xx8xXNAOOL9UbqP4soH6aV4/idJAdkUrN5nl7F2M3y77anpBt5pyrdhVsoYHmjSZPEcbWVSRo+yyqAVdhdoo3btwo3uAFgi7BGoV8UpXMMwKkLKPRcJLFF31JTWykfh7/AL1oH+jVI9UTY78kRp5jADkCiar96h2+41SPiJVDmSGWPZwdwQ82AFG1zZIZWv5QGokEMADrRpFF4njJhBR180HuY+Ct7l+f8QjaSfK3gAXdEE+r4jBtRjzmUU3k/h79hvbJ/SbQh2tQJDWpFXxoHmjSJfEybgGjkCt8klAqwDBSfm3AKGDMWUAC+TR12nXw06RItq7Mm+/dPMDUPf1REd/r9NA60aUZXXljDkxSUvCNcYEjAkMqFpAAQVPz7Qfa6NVI/FKkykRMVjWxtI3HhOOSEFF6LFtoAu650Gi0ar9PzFmiSVPlcbhyrcH7qSpH3BIPsdGgsay3inqfnYk8UCsfNjaIT7kRAz7ksFnBJBrsKNijqHx54mXESnD+Xaq+w1I5kJCRxHctN6SzNusKOB6tywdWhTMxmjlx2bEkKxhg21r3hVZV7hA1ENfI5AK0SHPU8nKyIQ2C6QTKxEkWQlkGvlbaTt+u4WGBBBIoli2J8YGgcqYwpWfabtiOEFg8cliDz8gohjo6P0aLzSDuZkx4kEpYiRlBkHqdSC10Cb4vnWixcZI1CIoVR2AFDnk/qSbJ9ydBjcTrE5ykgbHbYYGYzX/6qNsZDQ2rfcG+QRqzH5iY8eQr7lkiQurW+2R6qRSDewFvUvbaAV20QzGfHWCckcDJbd3P9Iq8gWaFol0P3GPvqKJXaHJx12h0W4rsja4JTdwKp1ddoPyqpvnQZXpk+TFNDNmIsLzM2LIqG42k4MMwo+kOE8rnmygoaeeHp8sxsc+OCN0Jp4nJVl+tNyoH3P8ADVXqfV8fJhnSNvMaGJMkooJsEebGBtPq3hflB5DffWlToaEqZHklC9ldht/NlUAP9Rv3UeRR50EPRYTI5yGFLRWJffb7yMCOC1ChzSgHgsQHejRoK+dgxzLslRXX6ML/AFH0P3GshkeElhzVzAssjIhQMjWxWuBMpNykc7WXnlQQxXdrb6rdTgMkMqLW50ZRfayCBeg+b9JyIDlM8EbK2ZMsxfJfyTKIlDKuOleYyqaJ3KBy3JHGvovTuoLKCK2uvDxki1vseO6nuD7/AGIIGGmmwh1LEkeKQZeREyQlrqMR3uQrdK3qYdq4Pa+fenQSN1B8mHLuKaNXjjcOtlQv9HY2yY5V7NWFZwRRNkN/lZCxozuwVVFknWH6z46KZcWNTQ77YsY9zLGOzuSQkVlSNtSEgi9jek9+KOtvJE/lwl5seMynFKlz5oKiBgFNugO5wQKJUfKy0GvQVklaMzgB4okZ1X5fOceogXdKAQL/AHz3I4BN4gz5ooGmgGTmSRNTwl2hba3qPpjRSSAQB6Tx9edd9XmzBDLHjl5CsYkjVmAdjJarG7lgQqEO5IIYjau7g7r/AItklQZL4iB8kY6BBQJJ3Ptu+9WxAPHf66Sdb6vkxfENDGry+SiRrybmQGSSOh3by5N6qPm2sNA1wI4ooI4MgQeZ5amVVQbLrliKpVJU0Wq9v21V8I5OVHG4fFERhkKGME+W6Ds2NySgqvR8pqhts048P5W1jHOmyWc+YObV/SAUB9nQLRX9oAsL9QWRMUY7iFFqIoWjF3s2kAoL5CjcNoHAFqKAUaIeY06yIrqbVgCD24P58j8tSaT+HpADPHd7JbA54Eiq/cn95m4HAFCtONFGjRo0BpLP4ZhZoyNyiNy20O3qGx4wnexGA5pBQH076daNBRHSId2/Zz+ZodvlW6W9ougLrVXL8PRu11Slt7qN3qO4PzTV8yjgg1zVXemkUysWCsCVO1gCDtNA0foaINH2I12ToKWH0xUjdDTeazNIa27i/ft7Vx3uh31JP0+NwwZAd13yfcAfofSOR2rVrRoF56NCatN1c0zMwJ3bwWBNMQx3AtdHtWoj4fh4pWAHAp3BHG0BSGtVAsBVIA3NxydNFYHse3B1xBOrjcjKwsrakEWpKsLHuGBBHsQRoKWX0aJ027F+V0HFgCThxV1RHtrrG6PDH5WyMDyVCx0T6QAVA7/Rj3+urcc6sWVWUlDtYAglSQGAYex2kGj7EH31JoKH8zQ2TsNkk8MwosdzFefSS3JK0Se+uU6JAoNJVgAkMwPFUbu79IO7vYu70x0aCDCxEiTZGu1bLVyeWJZiSeSSxJJPuTo1Po0GP6tDHJPJC6qDLOpLNQoJEjbgSR66UqpXkG2HyGjq3VYZnjxI5Y41ZbUhwC5UHasSg2VUgOW4HpCi7bba6pkY8zM8Zd5NjJvjiaVDsb5Sa8tmDWANwIJfkerSTL6UxylyBiEzkBfiPLjPlgWBQbKNcMb2qT/y0DP+T3oRwozB5nmJEiIJDwS1ySNxyAoEigCzx+l67SHDnMCMEgkYks5t0LOx5PJIF+wHAAAAoAVI3iNF2+bFPGWIUDyjJyfqYdyge1kgaC/1TDE0TJxZHpJ9mHyn9DrEeC+hyQYcKGeVZIywogExqxBaEhrDBSop/wAitKaOnPWpSLXGKjuTNIqUNt36N54PpINe59uc1kzSyyNNj52HGXAVwF80Fl4JJ80DcPlsBTQprpdoWo8HCxJFiXZFLkosCjcSzrEm1RyT8qCrP2sknWo6Hfw0Fkk+Ulk9z6R31gv5snfKjyBP0+bJjTYD5UisEv1FQMhlDcn1bfeu3GtNi9Vli8rHEALCPh2lAQqlKSKUvu5QkFAPV3NaDS6NZ7JzMgKxaeCIEij5ZO3gWCWkAJJv2HBH0vUUmfkosVTQOHkVS5hatrHvay0L+UHtZW9A7OF/tZP7w/6aPgf9rL/eH/TUXXMxoowY9u9nRFDAm7YbqAIJITc3cABSSQATpdkdQyEYEy422iNrIyEt7U3mkAfUbSdBS6j0hVy1Zy7WpeFjtJSQCpAnG4MyUaHfa/6pvDM8eZjRNi5EnlQP6YmQLJHtUgRcekUrbbpjXuTzrQ9X6huRVmhkDlwI2hZWqTmtpeq9IJJZdtbgbujWx8PK3FmmRFPJRY1dveyXIUE1X7HFHvoM30tcvIx8bKdDFnGQxrGzFN0LPbqbBKnYm66sFQaokG6+XK2cI44skKU2PkpMoaImyBLCy1wR6XbcPUdt2buYeREjFx1JZJbMQkkeA7TV7AqKqg8biAAxrk0BTHMxJZCC5hdlQgMEeJ74r8RJCQpo2oHuD7UQpy5WNDkNE2S4ndTMy7iWKqOWNLwAF4HHbgaadP8ADinFEUrSHzLeQFqO9zvJsC1IY8EEFdq1VDWbnwf9eTfEGllQ+retNHCU3B3EYbbukX8IKN231MR6dabz51UtLkItKNxSMIor5id7Ma/XjQJutReVDMuQ07+WnmKYiC7qtU6ChUitV1wDtN0eFsfXY1wG6lNk5EiBTQ8sRsgLBfLC/vFwoZixBIsUtAOupfjAEZcqleVnjRSq3Vhm8sx0aFq32+x1RzcHMlUAT42RA6i1eEesGubtkZSOaoe3Ogb+GcZZDPKss1O6d+OPKjYd15+auPcV3B08+B/2sv8AeH/TSPpHVtqtFHjyeYhBk8xkUbnpySVZrvcT6QQKritNOlZkru6yiMbURqS+C28EWe4teDQ0Fj4H/ay/3h/00fA/7WX+8P8Apq3o0EEGNtN73biqY2P8tZfH6XmRujL6ljl3lXmNvuSRDuYLtKAujC0DelrBIW9fo0GR6L0PIjkkJ/DLtuMwk3E/gxRgbCNpO9S1n91e+41M3SsgSyEjzEJR/U9l2Ro2GwcKt7HtW4BKUwBIXUaNBmumdJmAjSW2CgCWTzD+M21tz7f2QSQav3IqkUmLJ6PP5aqlsSibrlP9JtZWYkk8fLZpj7gEjWq0aDEjouWqyBVFu5l3B6JbZEAST8ptXHYknbyoJOr+P0iZcUR0A3xM0hpuySSSuh77SRvQkNYFHgkAHT6NBlfDvRchJN2QzEDaV/GZvUIcdDfbd60lPIo3uqzqv1fp+UHYoGdGnRyPMO4jzUO1WUCowgfcrA1YAJG7Wy0aDKR9JywyergNYbfexS0h28/NtVkWto3BbLEgKa2d0nNdI/LBi27wUGTutiECyF2jJABD8gFvUGqyQu00aA0aNGgxePj7hckLTQ7TGYNyimUurlkYhHDf2mNcUvJOpIGhdfK/mdkTbtAkTFCV22nZKxAr6KeP4ab53QrErQSPDI6tVG03t+1sYFQd3Joc8k3ZvOHw31T/APIH+EP/AMTQO+nwuobftFtaopZggoekM3JFgkcKBdAUBqt192CRlTR8+K+QPSZFD9/7JP8AHUM3hXLcgP1AlOQwWLYTYrho3Ug/x+1d9cQfyeQ/NLPPI+3buYoSPuCyF/YWGYg1yNBfy8DfIslqdopVkTegN8sBY9RHG6+3aubt/ET/AL8X+E3/AJdJX8CsgPkZkqHbQ3XQJ4JKxMinsPbXcnhnPKgfzmVPuVxouf0YHj/+vQMmjdnV5JN20cIqhVBPdvdia471+vOlvXuoJC+OzOAfN2lb5KspB4vsp2uTzQX8tenwrluGE3UWKngeXF5RAPf1I/J+h9vpqfp3gLEiJZlaZm+ZpSDuN2CyqoVm7DcQTQHPewFy0cxzRTRtQ2qf6RSZCoBpWBDe13wGN6izcZY4TFagTyFWZ+FBlLM59wO5CqeCxVb51z1vwPgldxhNmSMf0sorc6odtP6fSSPTXc6a4XhXGicOEd2HYzTSzbf90SuwU8DkV2Ggi6/kUplJQfDyCg3G4OoWlPtIS9L9TS8brFXLgG95PMiBKbCZFD7F/aCWwChh3sG6F2ABp3BGpedWAILA7SLsbFHY+1gj9Dqi3g/BO7/VIRu+YBAAfbkDjtoEE/X8OIwxjJjPktTHeG2qInALleBfHJrvphlmLIA2SQuYze1iJEJo1vUN7HkHuCONPU6NjhSgx4QjG2URrRPAsiqJ4Hf6DSzI8E4Tj+h20u0BHdQPyVW239yNB6uTlMgH+r82CwV2Wu1BLH/u1JBGI0VSeFAWzxdDVHH8AYkahEVlUdgNv/bok/k9wXvzImk5BG52G0ji12EUfuOdAp6r1eFOoY7F7WOGZHKAvsaRoCgbaDV7G/Kua0zknx8kxlJ0LxP5i0ymmUFDuU9wNxHPY0QQQDpvH4YwwK+FhN/VAx7V3IvtxqMeFMOgvw0dDsK4H6aDn46X+uh/wz/5dKlk+GjO7LgC273IgB9TFyOJQKF8ADtWm/8Aonhf/bR/w0L4Swgwb4WKx2JQH/PQZTpPVg2TkEZES72QKXhdAxC7fTvkF8qfrfB7Eac9LknObMglir4eJr8okcvMP637fXTHM8JYcg/oFQ990VxE8VyYyNw+zWO3HGuegeFocOSSSIvciKhDFSAELEEUoNkubJJvQMPKyP62L/Bb/wAujysj+ti/wW/8urujQVsdJQfW6MK7LGVN/mXPH2rWdRcpREke9WCKtEDYE8o2Sa+cS0Ku+3FXrV6NBlJp8xhv2yotKdihNwEhDMD83qiC7Dtuw7EAnbtYdJXJKNJIziTYAsThAN21TbbP2t3BptvBoDTvRoMJHm5YeJZHnUOhtQil/MWP1V6eV3lTwu0G+WQ0vU2LktCyyI4dpQ22JRsJ85Gck7boKLBNEjd3PbcEa90GawvinfazTIpYbmpeDUlhbT5bCDsw5FMTu1DJi5XktckshaFSUZY6LssgdSAnYej0/wCdnWr0aDOeH2yRMVkD+XsPcBQpGwIAAtNY3Gw/FUyg9qRmzQiX517rmIVRtba/EQCsxTeE/ZIor6j662GjQZZ4shY1J3B+fMKITduS1AWQD7FQ1WO4sjQ9OdzDGZFKyFAXUkEhq5BK8Hn3HGrGjQGjRo0Bo0aNBQ6x1AwopChmd1jG5tqgsatjRofoeaHveqSeIl2qx8sblVhUgIO7zD6TQsVEWuuRZoVq91xbx5L/AHb/AIc/w+3Y9jruDp0S7ajW0XarEbmA+m4+r/noM8/i5x/6CEruZwZWWlRI5G4eIMHp+FcJdKSVDcMsfqkgjneVUJjcKFjcsoBSM/MUBq2smuB9a0ygwIkIKRIpAoFVAofQUO2usfEjjXaiIin9lVAH8BxoEj+I2WURtECQ6K5RmKjzJGiUqxQKSCtspII9QG4gBl/RPFEjO6ygMPNVd3bYphxm5CqSbeZvUQFHYkca1KYUY21Gg2XspQNt3e3ji7Pb6nXn83xWD5Udg7gdg4IAAI470qi/7I+mg9yIS7J22A7iPckfKPyv1fmq/fVjRo0EGVBuog068q3+YP8AZNUR/wDsAinn9YEKoZI39RokVtU2B6mYhQDfBJ5/PjTPUGTiJJW9Q1ex+/cH6jjseNAo6V4k80G4XWpWjJBUgVPJApPIPJjsgA1fc99R43i+N4o5fJmWOREcM3lgVKpZLPmUO1H6WLoc6ajpEAbcIkB3buB77i9n6nexf/eJPck6P5pg8sR+UnlqFUJtG0BRSiu1AcVoPOldSXIVmVWXawX1Vzaq4I2kgimHP56var4eFHFu8tQu47mr3NBbJ9ztUD8gB7asaA0aNGgNGjRoDRo0aA0aNGgNGjRoDRo0aA0aNGgNGjRoDRo0aA0aNGgNGjRoP//Z"/>
          <p:cNvSpPr>
            <a:spLocks noChangeAspect="1" noChangeArrowheads="1"/>
          </p:cNvSpPr>
          <p:nvPr/>
        </p:nvSpPr>
        <p:spPr bwMode="auto">
          <a:xfrm>
            <a:off x="2667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931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Xerophyte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191" y="3284984"/>
            <a:ext cx="5080000" cy="338836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3979495" cy="22322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216" y="338328"/>
            <a:ext cx="2466975" cy="18478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4487969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Pits with sunken stomata</a:t>
            </a:r>
            <a:endParaRPr lang="en-AU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187624" y="2888940"/>
            <a:ext cx="2232248" cy="1548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99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Halophyte</a:t>
            </a:r>
            <a:endParaRPr lang="en-AU" dirty="0"/>
          </a:p>
        </p:txBody>
      </p:sp>
      <p:sp>
        <p:nvSpPr>
          <p:cNvPr id="6" name="AutoShape 2" descr="data:image/jpeg;base64,/9j/4AAQSkZJRgABAQAAAQABAAD/2wCEAAkGBxQTEhUUERQWFhUXFxsaGBgYGR0aHxodGB0cHRwbHRkbHSggGhslHxwcITEjJSkrLi4uHB8zODMsNygtLisBCgoKDg0OGxAQGywmICIrLCwvLSwsLDAsLDAsLCwsMSwsLCwsLCwsLDcsLCwsLCwsLCwsLCwsLCwsLCssNyw3K//AABEIAIIA6AMBIgACEQEDEQH/xAAbAAACAwEBAQAAAAAAAAAAAAAEBQACAwEGB//EADkQAAECBAQEBAQGAgICAwAAAAECEQADITEEEkFRBSJhcRMygZGhscHRBhQjQuHwUvEzYnKSFRaC/8QAGQEAAwEBAQAAAAAAAAAAAAAAAQIDAAQF/8QAKhEAAgICAgEEAgICAwEAAAAAAAECESExAxJBBCIyUWGBcbEjoULB8BP/2gAMAwEAAhEDEQA/AHyV5SyppUP2panSoFYQccwM1YKlgrVYNYDRopwzipTmlzeVzyE12p6Wh8pRNcxYaA7XrrBYD5hJwalzRKql1M6hQb0j1cr8MKw63UsLlFPKpFOZ9odhaQooc2B5q1MTAYhXNLVR/KbsdDHNy8jhJfTElJxaM04AeG6PMTzLfze4pHZciZMIyrCUJFSQ+bZhpaGeImHCIYgLqxULudI8/jMfMCkLykJWTe7D/rHQnFrAydhXEkrQcwUFM9tGG390grg2NE5BQFFiHGhe497QHhZyZiiMp8Fh+oQQFVq27fWDZshEpaTLLhbswu1T2aIepzG18llCyFXCPEQHWWIUaPa9+mkehx6s0sTHDMHYFzeAcZOyKfKSlYLtW1/nGvCcTLCiFF0lIcndrEPEHLo1zLT2K3TsEXjZa1IzJypcs/LzDprTeGP4gVLVIEwFSCkgOCDfodDCf8Q4NKZ6J0olCqpLlwqgIDb3hnwxSVJVLJDKFWLpPS3XWK8/I4OMlrz+xm/J52RPAqlQINmqKadI4tMtySkJ1f6d4OGClKUsS/K58vwvUxSbwwFLlKlbMK+oiiKgvDsCVTHV5AHq99qWPeGnEsapaAkhwVU2oP5gpMhcuUrNKyZiAxpUVsK+vWOYuStSApCMoL0Berva9o5pNS5Ur0SabmhWcGyCpimlUjWt7U7Q34bLdKSogNQuGZrfAwqSplkrWWUkgOHrpr8YN4USqUpIArR6AlxpE/UL/Iq8iz+R0JnSEomDyruAXbv3EA8dw0uWkLlAJLsoF2OYFmazWhlOU8tYJbLpez2gfEyyvDFSakBhQl2O56H1iXDOS5E/D/6AnnAh4Zi1Z/C8NBrcFhS9L5u28OsdglpkHMgghVQdHFCQfYGFUiWMyZllg7fbWPTy53jSjnPlSXejpaz92aOrll15YsPI6khQFskZ7M7Cvx3tFTNzrlFE0AZ2IIBZxVyLCBcRiQlg7FXNrUf7f2hgjlkoRdZILtU9C3eDxSpOXlmi6/YN+KOEiWEeFzeJVSw6ajRnLXe8Jf8A4SyiScxLg2cWtePUJmlUlQIzFBBCSW6Gv06QvkTkkZmANaC/eH4eRzimykHayVwPBfGW+ZKcoamx0YVNoJkSkylqlKISUFrb1BD6QH4ikrCpQCXpe/V4pxFRxKsy0hKygpGt65u4i+BhhxbDu3ioSq+VYqW/rRIxw2WVkTMVRILKckMa1a1okAODDHYKUJ4UpkJXLzMGKi5tsIywGEMpShLUvw2OUK5g5JPTlFBBwkZQEjKujBiGS2rDWNEJWCUqGfM4O7bg2eDYAqQhC/1pygAkZWd6mKzEALQoKyu/m33aF0+SZbKKM+aoCqN1oLxpLnFSbMWurfZ/tE+aKnBoScbQ/WQkZyCSogEOABStN31hZxFcx1JmIBQWMpYNWN6aGCsPivElzAqXmJqz1pfmPrGeEWJssIWClyCkg1BDanR6Rx8PJ0z4eycHQfLUlEsS3zJIYAkAj+YX8NWQTKWSl7bjrGR4GZgdKyVhwpK/3ENYNTsYzw8lSBmDUvSwoPnHR6mSklKO4hmryhpPCkyyh1JUzhmc9x1gTgnDiZajMBKicxmaDamwg5WGcZ0klKgc7XGj/GLyp2c5QCSlNas40Y70hPSyUoyUni/7CnayL8fhfGlg1KkEOndrU3EW4Zh1KYhWVKWHN+2/SK+JlU7HqkndxWL47iMxaRVIQnRPtYaPEORyUXxvP1/Bn8aHS8BJTzzD3CRRzV961hfiOOqSShCcqRQM4d/n3gLFYoqlJJIDH1qzH4RoSxSS9Q4LjT5esbik+R9ZaSNCVmOIxaluJoVQ9tD00jnE5ByyylahQEsQxANKN3q+sFcU4gqalIUapJBN3tX4GsY4zDuEkuAacraanWBBKUnS8AhL32icQQhpakcrkgvuBQ2eB+DrYEFw6hUXoDQbO4gjDTklCkzE0SCQXuW3aAOFLOXzZQSCxHx7X7tAhNyq9qzOVsYY5PgoSoqSQpTPUs3307GB+Gzmzp5QlQ5SwF6PXYsGjdEszELQa/uG1NfUQrkSAZqgoaVINjp8o0M8aa2mC8Gsla5Swp6uGDMKf9d4Z8MIClAvzA0Davf/ABML1zcygtbAhL0Nz7do5h8Ssr8QhnLOA2gLfGBzTt9vyCTvIP4TrbQMCTsP9wxk4BM1QK1FKUu7XfcVoBSpiYkALXoCX6sauPWMcLNJllbnKVhLjo5LjXSLTlUXJeEPf+gpOGCJ6pZIUhYoehFD0/iE3EMKASSG6WboekMcfO/UQXoACQHvZh6bxfGLBmEVYlxXQ1tDeme0/wCTce6AcKrMgAkA7aA6N94qJHKWWXBcEVP9aCJ6FJKXYg0durQXh5IKRlIoo1Yux0bpvHWWFUyUClMxwX5iSCnLVh6ViQcJXKBatCqoVvEgdjNA2JwwlHKoEZyWKRqbUi60lgywgkUYOwZrGuZ4DxnFjMmJznMzWVUCwY2fsIH/ACrFcw5gAWyu4D2tr16Q4Df80hgJcxSyCxJrzDUAeUdzGcvD5jmzFxd9vkIJwcpCAygQkmoTdhc7kneBcTh8ksTXIzkugHm6E9AIzZhtwuYQXAIsWIfv0aO4wBK1Emtwwu9rRSWopSFIFqEg3zDe8MMbNScMaK5SKpYPQ7h44eqXI4PTJYujCbiSoBYJ5DzXBI3p7dIOwkyXOcHKC1SaPqz70vrCXg+cywrUXc11uDDOXhc/Mm4HKAwJPWltmic4Pjdf+ZumaQRw/EKXLUg5XCXAbYdDdoAmYxzyukAudz1pT/cc4aeazvf1gXEYlJolCgpyTRh0aF4o+yaYFpoYS5YUSoiimfr/ADC5bgqlmr0HpBmGAUJav3A8wGg37GOcUwcwkzEJJTSqRYt7xuVJVLzSC1gDwcxwpOih8Rb4xuVZk5ClXlBTS51qekA/mMq0kpKSDYihIuWa0FKklvElpUsIZymwHeFpxl2XgRKmdw+UpzKzO1UtUH9p6iDp8wIlJUQatzaB3pSAzxIzE8xYixF2PzpBcplyfDWp0qNLOFWBY61MFci794gcs2geakeKMhcKAJHWxpAvgCWCFPUmjMTo7A2+8WmEywkGixt9I7OxOdQSVBzUvSuldYGpP+P7Dg3wqskwPUkD4/OBcecs/lGWhtUUo41qIvNUxSLtTe2x6w+mSpc4FC05VJLuLsLjrCp9G4/wDWBdwPHBHLfNeFRm5Zk1NwQluhFH6UeCUEmbUOkqLUYn19IxlsJ8xdcoYFq19esNCPta/JnoapJXKSoftcEXd2+xgATqKQzMoEN1Bd609oO4BiUIBCw70u3t1gCbLKZkwE/vAH/Yb7WaBLkT4uvkzfto14xOdCUUZNR3LBn7fWLrVm8MklXJlBB8tS7/AA9opxRLAlSacoAOvK+ldYyxOGW0s5XBSxb5x1cXy/RSPyC1KTmGZZzDRr9oMUacpHt7wnm4khISRzftOsaYBISlXjmoq6dbbx1osMZAWlyMnKHJI3G2h6xItj8egyGlJLKNVG5F7+sSOL1E6nSIzk7PN4XDJXlPhqRlDAqqx6XPvDHLkYFQYiwoXbXrGUmYJc8rWyDMSzPQKTc+xFY5hcTJVNIWoqF6JJD9TpHeVC/zEtKXWwBFC/wbUwqVxFXjBUlDpJCeYWfUC8dSkFZOYO9MzFgqrJpQ0jV0o1elSW+3vGAVwuKKgsKKAEqKSEpJKiNXJp2aHnCVjKEvlfMCXqdnGg06wr/CaZeVRmrLk8oDJYaLZi5v7QStJln9pBU4UbgVath1jh9RO5Y2hJpeDzmI/G0gKWhaZqCCQ7C4fS49YacJxxUkKQVEXAOxhf8Aj38MnEGViZITmWSJxCgACAMpKW1ZXNrSL/h3gJRJJlJWtAUQpVKkFiyRXKL294tJx5OO2PFp7PRYZQBGWgqXZn6Oe0Efl0omTCsFYDEguwBsARpWPO8PWecKKiEAEF6ByaV0NT/+Y9bw+cJyQnyJrs6gNNiRHFLsm1exHHrNpi5eATnC5aiElT5NqP6iDp+K8OYBKcpyuo9rnpCtRKZykLNHcEj2+ETHIISX0YPu/V6CFnJzST8A2q+gPiuCCpkxiQAkLSGu9y7kkesThuNKEBibkEDq3z+kFTZoUhlByDlKhUAaVs3XqIRyQrNllDMK10ADl+sZx7Acbimg5bIXysxsCXzBxqevaCpaTMlqCUDNdJFxrQkwMqX46AASShylgzu1T2YbXN4vwpQCwhWZ7KSaV1AeG6YsT8lBjAtCMwBU3md2fQ6gxiQEqQVpdNiPqYzxEvwpkxMocrpUgVeotXq8H4jCkpQpSgd+lA/e7QVHL/Aerasy4nNSQMoqk3qaHRvaHGDnMpC0s5DkkhuVrDePPYhSXVlJJpp7Qdg1AyuqC4LO76e7V7wk5dn2+zS2NJskpnmgCVJBTQgHdi9C50jzCJlVLcgFdDdqu8P+PY1QlSykEhyCoAkAUuHYfWMPyEmZKCRyqSeXKoFJJ3vtoYZyjGNA2qAZS7s9C4euusMMUfIpgc4r0KYWJJSuYHNHBy1sW9nhnKAVLlvmBCiAWpVr9afOJdfAATjS3WgZiRqNn9bsI3mTwmcEAk0SWFGcfEQD42eetWUHKo1D16VoziD1c6HLAg/toa6kvHfwR2yvGvJdU0hlTJbG1axWbKEx2NI1wuZfLNUBsT8C8aHAlBDK5ncAG79Y6JOlZVukCfl8oySrC4pX+kxIvhlJKnWctGpvudokccOL/wCnuZJR7ZEhwExagZjIBvnItsCS5PYM0GIlKAKAnKNnFezVD3rdhaF+J4YkKChMAUDzKmLfSjg+9IpgsWklWZTVZ0pJejFo9AqaY2Uxd7EZQaEkXctfYd4tLnKzJyhgf2qLK39vpDDHlUuWhckKmJIABBSKqOoIdn/3Cz80t1EykTVW5WUpIYuOUAnvGoFhmAlFalLQkoBFMwLkXBGjaw34fMTMZKy4t0JL333pCDEeIDkX4gVlBCApwEkUqKW6wTh5hdORNQK5XKaNR73d9I5vUQ/5raEmvI6wE4yyUrTQ03cbvbcf6jZLYXKmUcssaEv6vcvCfGYhDBZUXUptSNetBT3gxakLQJiys5MzNQKDbMSWNY4nDt7Vpk19C38SS/DSVS1MiZzEAPzCoB2T3ejxfhvE/E5g/wCmlJXVqmjhIsH+UMOHKExJlKJKVpegILM/+4wmYcSlKD1Iy2ZxcP8AFvWKp94NPaK32jT2FY7JOSFSwywC7m5YH4NTvHVY8KTLUOYh8z2OgtXf3hMnHCXNyp2cjQbufpB+HJdSk5Qg1UlW/wDfaISi9PyJHtCWQeShJCpaiciwQNCG1Iah1aCOD4CaZrIllhQ0tBnDsOZs7MQKJYkWZThKn/yuG6Q4n8RTJQUyk20G51frDNqGjaweYxUubhZnOAl6j3dow4tUmclWZzzO17CvoPeHa5xxUlWchxVme9KHeEiOEYgZgEZ0nQkD3ciHj8fwwVg0TN8UJUdKFtt4wXWiAcpPdyYMw/AilWdc1ICv2CtD1eCcPgsPhyRzqIfMFn2LBqRP2vDClQuwSz4qkiUVFgKJLp9tXgqTgJsvxElJCS5JvaoDCwBHxjX/AOxKUSJaQ6wQ4pUNV9L6wow/FDMWpSnKgKg2JGh6wXK9mio+RtNkhWHWlOYrAcZQTUdAahrnSFPC8SmlVWYuH0O1rDrrDjBAqEyWvkCk+UUJYEU3c37wlmSvDrzZnIazbwOtoQhmMqcBRLAkAvq4FKAVO+kO8MR+XWQHUhObmFQbUr2gCZhEBCiSxVchjs3reLYGd4ZcZlJO9YykrH6OrJwJCgo+IaquOgrXrBuNml8otqQ3p2jX/wCUk5iFSmLPmKSB/wC0aH8stIWKbgG/W1I6oc8UqpopiOBFjMKsEeGczlyCLD3uIIUCEiWpyWv169AIMxmJlJUQgMlSrmpSOmtoDwSHJK69+usCU3ye2OhZPthBU1ZYBTZRZgdrua1iQXNSlQ5VAjQRI61HqqRRCGTjMIWV4KC/y9DaN5MrAqBbMl3B5qv3hRglISG0Ia1PQs0cxGDZlS0ZzdiHI20ioBvheCSWCU4hTBWZIJDg7dQ1IMVw/Ic0uakZSyCUgVDO7F6P6x5KdOOZKWCN1BiBsNqHTrHVGYXloUSkaPlfeoYA94Ww0j08zg5UWTNSsFiXLHs40jVCpmFLlSQGCRZz0peF/CBJKVJmpVmdjzFKk7UB/wBxnx3hSgkKBUtKWL1J60unvEJTjK4PYjaeBnxCWmZLKgkeGofqhrPrTT+6xZGEMuSksQEqIT/4li5Gmg9IF4PxNJqEkpJIWD5Xc0D3S0E8VeUlJRmUle/lA0HzjhfaCcSLtKmZYtTFKkrv5b0AFQ7M33jTi0mXiJbkq8QF5dctLMotzaXgXA4hBcUy6Zqt0jDF4pCEaZ8zEAmoFzXStoClbTWwxeTXCcBVMTMCCgTAMoKyznQ94Kk4SdLQgFYmKoFgMC+2zdYDkcQBqnzXLauGcn0EbYvHpQqWXLrBzDolg/U1Mac5Tx9Dy5G8BeAmTMi/CAGdnzWHb3Ma4jHSpSSFKBUQzmz0FXv6wu4ri5i0lctVLsBX0IpQVhD4Z8TOsKmADMQElWUbhqX1huNW9ggrPT8IxWUqD6Fhv7dtIHxfEcQZngpA8Sil6ZRo/UvA2D4iHzIFTRjpbKaAVoXjTHGVJmFUxSnnKKnSBf8Axp5QCR7xoRTdMPHWUwKVjVCaM/M3lqzMauGrb6w68U4kZfFCL5iRzUFADfUuIRnBZCsuFagjr9emvpHJCsqFKuxAuaAvVtfeFnGn7RHvAdw7B+HmMzyoUrK4bMN+xYQvxCwrEFabEGg3dzDdIC5aVLdmIp01O14BmiUlOVCGV3Ln4vE28+5lYwuITwnHZl50ihcc3Sn7WgTGTkqJSHUpK9dQAXUCC139otKnJCkMnKwAylxalO5r7R3jmBSleZHmVVWajUJvtFlFvRJIMw+H5Uki+9W1tG8iQGU6qty7DvGf59HhpSgOrzA7C3Mo0pZmr6RlMn5XKrkP0EdUXCEbLKSSD5uFUtCjLUxHsRrU69DvHm8ZKmS1lCUqKDZ6fKkO8BiVspiANyWcetxBEzEAOkjqNez1hof5FckZO9iiUWAdLEVq7+/9vBQxbu1/l33j0a5WElySqatM1Shy5TYtoBWPP5EKLpA06e7fKKKKjobBqjFAIGah9bX9YkZzcGlRynmDWINO50iQzYTzSFZ0qCV5kjViya03buIJm4pkyvCUCocqzmBB2dxSBJSkplnw5glIUwKyFKKmv5aJaBJRlqWQtaVJAJdtBcEBoYAf+VlqEyWkJSokE6hT7HR2+Mb8CaTNBoqZUBI5v4pASMLKSAZK1Mxu1dnfUQ44XweYoBVkGoWeVnuwuTsWYwvJXV2arwGzpKVzROQlOYDKtO4NiBoxGm8ZysXMlqKFp1cKLsoGjDp0MaY9SJUz9E2Ao7kH1rFeITFTk5wo50AAJd37DWOFNNdJfpk0l8ZGuGw0oLUZaRmUQFIzciiFCzUBNQ9qwbhsTm/RWk1DDmIs51o+lKUjzctORyrMKUALpJcWeo1vG+H4mQU81AeVrit/lAlGWmCcHHZviOFTEL5OdLFTjaprsRGRlBaQ6sp0LP6NBuG4gQAkspKmp3LVe0YcQ4mJpKChIYmoAB1o4oYmri+y2TX2VlYBKE0S5IPlejas9Ywx2CK0IoAyswqag3DiwNNrRJOII/cC4NbNp6RkgnKQFNanZz8Iq5NtSqhrzZzh0xaCEqGZ7tVgNQPpD+YZeVQw5KSpmBLsz7dPlCuTNIUlKAzVJGm5gPhwJmzAbAknR676CFa7K4hf2iwkqlrBWASbt2cimsOOFY1KVETEpWBUA1Db19IGXM8QBMwqTXRhUABwNTUH1jGXJYMQMwPmBu9rQvTs8YAlbCeOyghXiS+WXMFv8VA/B3+cLcyQnKsm5Jy1ejXGnwhvhpoKVS55ZOUUINhqC1GvCXHYMqzmQuj0CtnLV1fqPaDCF4NBK6bNcPPDZFDS4UamrHZv5jA4ZlXClNfT02iYV/BEtco58xU4FQ7DLTSnxi8mVOIUyVMGFTQd33iijT+w6eCkzEhMwa6Enct7evWPT8JmSSkCeRMLEHa9A4vQCsefmcDVMCQlWZRNUinxNILxXD14dLzQq1HUNAKUuNIDhJ40wJZNOI8OVKXkk5jKLsVMGGqSrVmgSZh0oSfEJJPlenUFr/SsTh86YsKKlMSzsA57C1hWNPyCczrWVpfdvi3XTaDGHtv/AGavJvwmatSVvRBv16CCLnQt0eL+KBLAQoOD5QGjKVjOYBku9m2v6R0cSXXBWGgDEBy6BzF941lFSea1YMUQtTs3Np70EVVikuQWerA0f2pFKGMDiK8pq2/eORniMblYpLLYgtSkSM2ajyfDAJc4Z1HJfLUglvtDLicmVNJVJC05Wcjyh/R7RX81QsP21DAsW0JtGnCZqQmakEHMg5UipBLVNa71igAYyJIURmOTK1RQnUFz/Wh0vjK1hs4ykMkB37N06QsTKQFEKHiUIsQAqz7MesaSyQ0uWQKFzqB8awkop7CshmDUVKBRKVMmJq2VrXuRGa8SZSgJiTLWfKK1e1ftAyUmWrMmYXdidS8MsLxPOR4gcA8oOusS5VjKwLI0UlEwEKZJLFz01pY1rvCWSkoBBSRNSeU5cwLGhqGh1iJKVD9LKC9Qaa+3vFcs7KxBIBepB9mMSjOvN/2BSawIUY5TjNlTobljUFzanSPQyuGLmS0zEFKnNADUg0dusDT5ImMk8hFaj+IZyMclKUZQyxRRuOhA+kLyVLMRZpNYFKUjOxQ6WJVVrde8XBlqlukFJrUG/vpDDF8NTNYjldiwo7m5qzGvtC+ZhysOFBOwP3hUm9C1aA8LiikmhLM9GcfaHGBRKAVMBJKtDoKsOr/SFiySrnegZ+jUFmMcl4sE5QD06dB9YztKkF6wGrll1Kcs7gipDF73gDEYoZuQ00c/OClT2PISNn+9oExC5eZSQA5s+p1tDrjlyOjVY4w3DpktPiKBGcEE3ABpXvSBpEkK1KCRUMGcaAael4O4HMWlJStXIQAAo0rs+zRnxdITMSkKpqQag79X+kFqDwvBto3koCDynPuaP6f3SLZnUQk8qgxYtTdngFJJNFBXwP2gxGIFUzQxah/ke8VTpZKJ0VwM0yiCb1BOmjW3gvjk38xJLkOkgg9DeE8zHMDLQCUqIJepps9hWC+CkElKmrQA2PeOTnxyKSIzecC0TAhghyRUNqWi/hLUeY7fGDJElKCbBruGdrj+I5jk5wMnLlPy+kdMeK8soofZeUkMG02o/eNFIBZVqsz1dttqRxJKWyKuk5gwY9B1+USWgqDqLWaL1RQuJiSkhIZQG9CN4GnIC2KjazbQbJCZRzLCVEmxZh6RWbjEKWvMihS4y6H00fTrElyqUnFeBVJN0hRipTAKSlyAWH0c3/mJB0pFkqCwVBwD1q4iQ9D2eRnG/b7w04UkBdAP+L6CORIshDPhpp3NetTfeMsEf119j847EhJbHiES0jNbWCcNdPR2/wDUxyJDMQ5wYfpTDqyK+hgmaoteJEjy/V/JfsV7BMUssKm0c4ZWbLBqMyfmIkSFhoEtDbBHmHf7RlM+n3iRI7OHyaGzPBh87/5CFuLDJQ1O3rHYkaW2PPSOY48ojz3ElHMmuojsSLQMj22D/wCOu30MTiHkR3+oiRI51p/sSIBmImFi1TGAUSpySTEiQebSGno9Jw9A8N2D1gbhv/IO8ciRL1XxiSnpFeJ/86//AC+kbA0T2HzESJHXx/BFloIww5vURgu59IkSGnoL0zLFVXXeJOolLdPnEiRy+m0yfF5DpvlSdWFY7EiR1lWf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14300" y="-738188"/>
            <a:ext cx="2762250" cy="155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80" y="366577"/>
            <a:ext cx="2209800" cy="1238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2974969"/>
            <a:ext cx="4099628" cy="2499773"/>
          </a:xfrm>
          <a:prstGeom prst="rect">
            <a:avLst/>
          </a:prstGeom>
        </p:spPr>
      </p:pic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666321"/>
            <a:ext cx="4800533" cy="2880320"/>
          </a:xfrm>
        </p:spPr>
      </p:pic>
    </p:spTree>
    <p:extLst>
      <p:ext uri="{BB962C8B-B14F-4D97-AF65-F5344CB8AC3E}">
        <p14:creationId xmlns:p14="http://schemas.microsoft.com/office/powerpoint/2010/main" val="340557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352928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AU" sz="2800" dirty="0" smtClean="0">
                <a:solidFill>
                  <a:schemeClr val="tx1"/>
                </a:solidFill>
              </a:rPr>
              <a:t>Plants have adapted to make their own food.</a:t>
            </a:r>
            <a:endParaRPr lang="en-AU" sz="2800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en-AU" sz="28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AU" sz="2800" b="1" u="sng" dirty="0">
                <a:solidFill>
                  <a:schemeClr val="tx1"/>
                </a:solidFill>
              </a:rPr>
              <a:t>Autotroph</a:t>
            </a:r>
            <a:r>
              <a:rPr lang="en-AU" sz="2800" dirty="0" smtClean="0">
                <a:solidFill>
                  <a:schemeClr val="tx1"/>
                </a:solidFill>
              </a:rPr>
              <a:t>: organisms produce their own organic compounds by photosynthesis</a:t>
            </a:r>
          </a:p>
          <a:p>
            <a:pPr marL="0" indent="0">
              <a:buNone/>
            </a:pPr>
            <a:endParaRPr lang="en-AU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316662" cy="1152128"/>
          </a:xfrm>
        </p:spPr>
        <p:txBody>
          <a:bodyPr>
            <a:normAutofit fontScale="90000"/>
          </a:bodyPr>
          <a:lstStyle/>
          <a:p>
            <a:r>
              <a:rPr lang="en-AU" dirty="0"/>
              <a:t>Heterotrophs and </a:t>
            </a:r>
            <a:r>
              <a:rPr lang="en-AU" dirty="0" smtClean="0"/>
              <a:t>Autotrophs</a:t>
            </a:r>
            <a:endParaRPr lang="en-AU" dirty="0"/>
          </a:p>
        </p:txBody>
      </p:sp>
      <p:pic>
        <p:nvPicPr>
          <p:cNvPr id="4" name="Picture 8" descr="Image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7704138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72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1929383"/>
            <a:ext cx="3416135" cy="4752528"/>
          </a:xfrm>
        </p:spPr>
        <p:txBody>
          <a:bodyPr>
            <a:normAutofit fontScale="92500" lnSpcReduction="20000"/>
          </a:bodyPr>
          <a:lstStyle/>
          <a:p>
            <a:pPr lvl="0"/>
            <a:endParaRPr lang="en-US" altLang="en-US" dirty="0" smtClean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0"/>
            <a:endParaRPr lang="en-US" altLang="en-US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0"/>
            <a:r>
              <a:rPr lang="en-AU" dirty="0"/>
              <a:t>This beautiful leaf-shaped sea slug </a:t>
            </a:r>
            <a:r>
              <a:rPr lang="en-AU" dirty="0" err="1"/>
              <a:t>Elysia</a:t>
            </a:r>
            <a:r>
              <a:rPr lang="en-AU" dirty="0"/>
              <a:t> </a:t>
            </a:r>
            <a:r>
              <a:rPr lang="en-AU" dirty="0" err="1"/>
              <a:t>chlorotica</a:t>
            </a:r>
            <a:r>
              <a:rPr lang="en-AU" dirty="0"/>
              <a:t> lives in shallow pools along Atlantic coast of North America, eats algae with gusto - one meal is enough for its lifetime! - and by using photosynthesis like any other plant, shatters the most basic definition between the "animal" and "plant" kingdoms.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Animal, plant or both?</a:t>
            </a:r>
            <a:endParaRPr lang="en-AU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76176" rIns="0" bIns="-3015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It only eats one meal of Algae and then it never has to eat another meal for the rest of its life! (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Kinda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reminds me of some alien species that </a:t>
            </a:r>
            <a:r>
              <a:rPr kumimoji="0" lang="en-US" alt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alledgedly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use photosynthesis to survive, and they are obviously plant animal hybrids too) Makes sense to me. 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</a:t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0" name="Picture 6" descr="http://www.freesmileys.org/smileys/smiley-basic/tongu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-222250"/>
            <a:ext cx="190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356992"/>
            <a:ext cx="4406890" cy="23762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95936" y="6093296"/>
            <a:ext cx="4690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What type of relationship is this?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178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What is the main plant organ that carries out photosynthesis??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60032" y="3861048"/>
            <a:ext cx="4038600" cy="60483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2800" dirty="0" smtClean="0"/>
              <a:t>Answer:  The Leaf</a:t>
            </a:r>
          </a:p>
        </p:txBody>
      </p:sp>
      <p:pic>
        <p:nvPicPr>
          <p:cNvPr id="14341" name="Picture 5" descr="leav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2204864"/>
            <a:ext cx="4608512" cy="4340225"/>
          </a:xfrm>
          <a:noFill/>
        </p:spPr>
      </p:pic>
    </p:spTree>
    <p:extLst>
      <p:ext uri="{BB962C8B-B14F-4D97-AF65-F5344CB8AC3E}">
        <p14:creationId xmlns:p14="http://schemas.microsoft.com/office/powerpoint/2010/main" val="426558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ibrary.thinkquest.org/3715/lea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764704"/>
            <a:ext cx="8056358" cy="534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80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tomat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17" y="3261455"/>
            <a:ext cx="44862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stoma-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97088"/>
            <a:ext cx="3804276" cy="2908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71449" y="1498147"/>
            <a:ext cx="54292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 smtClean="0"/>
              <a:t>How do gases enter and exit the cell?</a:t>
            </a:r>
            <a:endParaRPr lang="en-A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5805264"/>
            <a:ext cx="3974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Activity- Stomata Prac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712422"/>
            <a:ext cx="2904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Stomata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453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Stoma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61542"/>
            <a:ext cx="4104809" cy="4386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 descr="stom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61541"/>
            <a:ext cx="3023567" cy="452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755650" y="260648"/>
            <a:ext cx="806482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</a:rPr>
              <a:t>Stomata </a:t>
            </a:r>
            <a:r>
              <a:rPr lang="en-US" sz="3200" dirty="0" smtClean="0">
                <a:solidFill>
                  <a:schemeClr val="bg1"/>
                </a:solidFill>
              </a:rPr>
              <a:t>USUALLY on </a:t>
            </a:r>
            <a:r>
              <a:rPr lang="en-US" sz="3200" dirty="0">
                <a:solidFill>
                  <a:schemeClr val="bg1"/>
                </a:solidFill>
              </a:rPr>
              <a:t>the undersurface of </a:t>
            </a:r>
            <a:r>
              <a:rPr lang="en-US" sz="3200" dirty="0" smtClean="0">
                <a:solidFill>
                  <a:schemeClr val="bg1"/>
                </a:solidFill>
              </a:rPr>
              <a:t>a                                      </a:t>
            </a:r>
            <a:r>
              <a:rPr lang="en-US" sz="3200" dirty="0">
                <a:solidFill>
                  <a:schemeClr val="bg1"/>
                </a:solidFill>
              </a:rPr>
              <a:t>leaf</a:t>
            </a:r>
          </a:p>
        </p:txBody>
      </p:sp>
    </p:spTree>
    <p:extLst>
      <p:ext uri="{BB962C8B-B14F-4D97-AF65-F5344CB8AC3E}">
        <p14:creationId xmlns:p14="http://schemas.microsoft.com/office/powerpoint/2010/main" val="43319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2leafdix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115"/>
            <a:ext cx="7056438" cy="410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308850" y="1484784"/>
            <a:ext cx="15843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/>
              <a:t>Palisade mesophyll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619250" y="5516563"/>
            <a:ext cx="26654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Spongy mesophyll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076825" y="5516563"/>
            <a:ext cx="28082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Stoma with two guard cells</a:t>
            </a:r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 flipV="1">
            <a:off x="2339975" y="3573463"/>
            <a:ext cx="1655763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H="1" flipV="1">
            <a:off x="4500563" y="4581525"/>
            <a:ext cx="1584325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 flipH="1">
            <a:off x="6156325" y="1773238"/>
            <a:ext cx="13684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3132138" y="333375"/>
            <a:ext cx="2592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>
                <a:solidFill>
                  <a:schemeClr val="bg1"/>
                </a:solidFill>
              </a:rPr>
              <a:t>Upper Epidermis</a:t>
            </a:r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4932363" y="765175"/>
            <a:ext cx="71437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0" y="4292600"/>
            <a:ext cx="2592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Lower Epidermis</a:t>
            </a:r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 flipV="1">
            <a:off x="827088" y="3933825"/>
            <a:ext cx="7921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4079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39" grpId="0"/>
      <p:bldP spid="18440" grpId="0"/>
      <p:bldP spid="18441" grpId="0" animBg="1"/>
      <p:bldP spid="18442" grpId="0" animBg="1"/>
      <p:bldP spid="18443" grpId="0" animBg="1"/>
      <p:bldP spid="18444" grpId="0"/>
      <p:bldP spid="18445" grpId="0" animBg="1"/>
      <p:bldP spid="18446" grpId="0"/>
      <p:bldP spid="184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Leaf%20Cross-se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04664"/>
            <a:ext cx="9144000" cy="5943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844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d_0177_slide">
  <a:themeElements>
    <a:clrScheme name="Office Theme 2">
      <a:dk1>
        <a:srgbClr val="000000"/>
      </a:dk1>
      <a:lt1>
        <a:srgbClr val="99CC00"/>
      </a:lt1>
      <a:dk2>
        <a:srgbClr val="000000"/>
      </a:dk2>
      <a:lt2>
        <a:srgbClr val="CCCCCC"/>
      </a:lt2>
      <a:accent1>
        <a:srgbClr val="005E00"/>
      </a:accent1>
      <a:accent2>
        <a:srgbClr val="5E5E00"/>
      </a:accent2>
      <a:accent3>
        <a:srgbClr val="CAE2AA"/>
      </a:accent3>
      <a:accent4>
        <a:srgbClr val="000000"/>
      </a:accent4>
      <a:accent5>
        <a:srgbClr val="AAB6AA"/>
      </a:accent5>
      <a:accent6>
        <a:srgbClr val="545400"/>
      </a:accent6>
      <a:hlink>
        <a:srgbClr val="005A78"/>
      </a:hlink>
      <a:folHlink>
        <a:srgbClr val="475E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99CC00"/>
        </a:lt1>
        <a:dk2>
          <a:srgbClr val="000000"/>
        </a:dk2>
        <a:lt2>
          <a:srgbClr val="CCCCCC"/>
        </a:lt2>
        <a:accent1>
          <a:srgbClr val="6B8E00"/>
        </a:accent1>
        <a:accent2>
          <a:srgbClr val="64703D"/>
        </a:accent2>
        <a:accent3>
          <a:srgbClr val="CAE2AA"/>
        </a:accent3>
        <a:accent4>
          <a:srgbClr val="000000"/>
        </a:accent4>
        <a:accent5>
          <a:srgbClr val="BAC6AA"/>
        </a:accent5>
        <a:accent6>
          <a:srgbClr val="5A6536"/>
        </a:accent6>
        <a:hlink>
          <a:srgbClr val="3D5000"/>
        </a:hlink>
        <a:folHlink>
          <a:srgbClr val="546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99CC00"/>
        </a:lt1>
        <a:dk2>
          <a:srgbClr val="000000"/>
        </a:dk2>
        <a:lt2>
          <a:srgbClr val="CCCCCC"/>
        </a:lt2>
        <a:accent1>
          <a:srgbClr val="005E00"/>
        </a:accent1>
        <a:accent2>
          <a:srgbClr val="5E5E00"/>
        </a:accent2>
        <a:accent3>
          <a:srgbClr val="CAE2AA"/>
        </a:accent3>
        <a:accent4>
          <a:srgbClr val="000000"/>
        </a:accent4>
        <a:accent5>
          <a:srgbClr val="AAB6AA"/>
        </a:accent5>
        <a:accent6>
          <a:srgbClr val="545400"/>
        </a:accent6>
        <a:hlink>
          <a:srgbClr val="005A78"/>
        </a:hlink>
        <a:folHlink>
          <a:srgbClr val="475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99CC00"/>
        </a:lt1>
        <a:dk2>
          <a:srgbClr val="000000"/>
        </a:dk2>
        <a:lt2>
          <a:srgbClr val="CCCCCC"/>
        </a:lt2>
        <a:accent1>
          <a:srgbClr val="662E2E"/>
        </a:accent1>
        <a:accent2>
          <a:srgbClr val="475E00"/>
        </a:accent2>
        <a:accent3>
          <a:srgbClr val="CAE2AA"/>
        </a:accent3>
        <a:accent4>
          <a:srgbClr val="000000"/>
        </a:accent4>
        <a:accent5>
          <a:srgbClr val="B8ADAD"/>
        </a:accent5>
        <a:accent6>
          <a:srgbClr val="3F5400"/>
        </a:accent6>
        <a:hlink>
          <a:srgbClr val="563366"/>
        </a:hlink>
        <a:folHlink>
          <a:srgbClr val="5E4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99CC00"/>
        </a:lt1>
        <a:dk2>
          <a:srgbClr val="000000"/>
        </a:dk2>
        <a:lt2>
          <a:srgbClr val="CCCCCC"/>
        </a:lt2>
        <a:accent1>
          <a:srgbClr val="784800"/>
        </a:accent1>
        <a:accent2>
          <a:srgbClr val="475E00"/>
        </a:accent2>
        <a:accent3>
          <a:srgbClr val="CAE2AA"/>
        </a:accent3>
        <a:accent4>
          <a:srgbClr val="000000"/>
        </a:accent4>
        <a:accent5>
          <a:srgbClr val="BEB1AA"/>
        </a:accent5>
        <a:accent6>
          <a:srgbClr val="3F5400"/>
        </a:accent6>
        <a:hlink>
          <a:srgbClr val="2E4566"/>
        </a:hlink>
        <a:folHlink>
          <a:srgbClr val="7836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6B8E00"/>
        </a:accent1>
        <a:accent2>
          <a:srgbClr val="64703D"/>
        </a:accent2>
        <a:accent3>
          <a:srgbClr val="FFFFFF"/>
        </a:accent3>
        <a:accent4>
          <a:srgbClr val="000000"/>
        </a:accent4>
        <a:accent5>
          <a:srgbClr val="BAC6AA"/>
        </a:accent5>
        <a:accent6>
          <a:srgbClr val="5A6536"/>
        </a:accent6>
        <a:hlink>
          <a:srgbClr val="3D5000"/>
        </a:hlink>
        <a:folHlink>
          <a:srgbClr val="546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5E00"/>
        </a:accent1>
        <a:accent2>
          <a:srgbClr val="5E5E00"/>
        </a:accent2>
        <a:accent3>
          <a:srgbClr val="FFFFFF"/>
        </a:accent3>
        <a:accent4>
          <a:srgbClr val="000000"/>
        </a:accent4>
        <a:accent5>
          <a:srgbClr val="AAB6AA"/>
        </a:accent5>
        <a:accent6>
          <a:srgbClr val="545400"/>
        </a:accent6>
        <a:hlink>
          <a:srgbClr val="005A78"/>
        </a:hlink>
        <a:folHlink>
          <a:srgbClr val="475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662E2E"/>
        </a:accent1>
        <a:accent2>
          <a:srgbClr val="475E00"/>
        </a:accent2>
        <a:accent3>
          <a:srgbClr val="FFFFFF"/>
        </a:accent3>
        <a:accent4>
          <a:srgbClr val="000000"/>
        </a:accent4>
        <a:accent5>
          <a:srgbClr val="B8ADAD"/>
        </a:accent5>
        <a:accent6>
          <a:srgbClr val="3F5400"/>
        </a:accent6>
        <a:hlink>
          <a:srgbClr val="563366"/>
        </a:hlink>
        <a:folHlink>
          <a:srgbClr val="5E4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84800"/>
        </a:accent1>
        <a:accent2>
          <a:srgbClr val="475E00"/>
        </a:accent2>
        <a:accent3>
          <a:srgbClr val="FFFFFF"/>
        </a:accent3>
        <a:accent4>
          <a:srgbClr val="000000"/>
        </a:accent4>
        <a:accent5>
          <a:srgbClr val="BEB1AA"/>
        </a:accent5>
        <a:accent6>
          <a:srgbClr val="3F5400"/>
        </a:accent6>
        <a:hlink>
          <a:srgbClr val="2E4566"/>
        </a:hlink>
        <a:folHlink>
          <a:srgbClr val="78365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99CC00"/>
      </a:lt1>
      <a:dk2>
        <a:srgbClr val="000000"/>
      </a:dk2>
      <a:lt2>
        <a:srgbClr val="CCCCCC"/>
      </a:lt2>
      <a:accent1>
        <a:srgbClr val="005E00"/>
      </a:accent1>
      <a:accent2>
        <a:srgbClr val="5E5E00"/>
      </a:accent2>
      <a:accent3>
        <a:srgbClr val="CAE2AA"/>
      </a:accent3>
      <a:accent4>
        <a:srgbClr val="000000"/>
      </a:accent4>
      <a:accent5>
        <a:srgbClr val="AAB6AA"/>
      </a:accent5>
      <a:accent6>
        <a:srgbClr val="545400"/>
      </a:accent6>
      <a:hlink>
        <a:srgbClr val="005A78"/>
      </a:hlink>
      <a:folHlink>
        <a:srgbClr val="475E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99CC00"/>
        </a:lt1>
        <a:dk2>
          <a:srgbClr val="000000"/>
        </a:dk2>
        <a:lt2>
          <a:srgbClr val="CCCCCC"/>
        </a:lt2>
        <a:accent1>
          <a:srgbClr val="6B8E00"/>
        </a:accent1>
        <a:accent2>
          <a:srgbClr val="64703D"/>
        </a:accent2>
        <a:accent3>
          <a:srgbClr val="CAE2AA"/>
        </a:accent3>
        <a:accent4>
          <a:srgbClr val="000000"/>
        </a:accent4>
        <a:accent5>
          <a:srgbClr val="BAC6AA"/>
        </a:accent5>
        <a:accent6>
          <a:srgbClr val="5A6536"/>
        </a:accent6>
        <a:hlink>
          <a:srgbClr val="3D5000"/>
        </a:hlink>
        <a:folHlink>
          <a:srgbClr val="546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99CC00"/>
        </a:lt1>
        <a:dk2>
          <a:srgbClr val="000000"/>
        </a:dk2>
        <a:lt2>
          <a:srgbClr val="CCCCCC"/>
        </a:lt2>
        <a:accent1>
          <a:srgbClr val="005E00"/>
        </a:accent1>
        <a:accent2>
          <a:srgbClr val="5E5E00"/>
        </a:accent2>
        <a:accent3>
          <a:srgbClr val="CAE2AA"/>
        </a:accent3>
        <a:accent4>
          <a:srgbClr val="000000"/>
        </a:accent4>
        <a:accent5>
          <a:srgbClr val="AAB6AA"/>
        </a:accent5>
        <a:accent6>
          <a:srgbClr val="545400"/>
        </a:accent6>
        <a:hlink>
          <a:srgbClr val="005A78"/>
        </a:hlink>
        <a:folHlink>
          <a:srgbClr val="475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99CC00"/>
        </a:lt1>
        <a:dk2>
          <a:srgbClr val="000000"/>
        </a:dk2>
        <a:lt2>
          <a:srgbClr val="CCCCCC"/>
        </a:lt2>
        <a:accent1>
          <a:srgbClr val="662E2E"/>
        </a:accent1>
        <a:accent2>
          <a:srgbClr val="475E00"/>
        </a:accent2>
        <a:accent3>
          <a:srgbClr val="CAE2AA"/>
        </a:accent3>
        <a:accent4>
          <a:srgbClr val="000000"/>
        </a:accent4>
        <a:accent5>
          <a:srgbClr val="B8ADAD"/>
        </a:accent5>
        <a:accent6>
          <a:srgbClr val="3F5400"/>
        </a:accent6>
        <a:hlink>
          <a:srgbClr val="563366"/>
        </a:hlink>
        <a:folHlink>
          <a:srgbClr val="5E4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99CC00"/>
        </a:lt1>
        <a:dk2>
          <a:srgbClr val="000000"/>
        </a:dk2>
        <a:lt2>
          <a:srgbClr val="CCCCCC"/>
        </a:lt2>
        <a:accent1>
          <a:srgbClr val="784800"/>
        </a:accent1>
        <a:accent2>
          <a:srgbClr val="475E00"/>
        </a:accent2>
        <a:accent3>
          <a:srgbClr val="CAE2AA"/>
        </a:accent3>
        <a:accent4>
          <a:srgbClr val="000000"/>
        </a:accent4>
        <a:accent5>
          <a:srgbClr val="BEB1AA"/>
        </a:accent5>
        <a:accent6>
          <a:srgbClr val="3F5400"/>
        </a:accent6>
        <a:hlink>
          <a:srgbClr val="2E4566"/>
        </a:hlink>
        <a:folHlink>
          <a:srgbClr val="7836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6B8E00"/>
        </a:accent1>
        <a:accent2>
          <a:srgbClr val="64703D"/>
        </a:accent2>
        <a:accent3>
          <a:srgbClr val="FFFFFF"/>
        </a:accent3>
        <a:accent4>
          <a:srgbClr val="000000"/>
        </a:accent4>
        <a:accent5>
          <a:srgbClr val="BAC6AA"/>
        </a:accent5>
        <a:accent6>
          <a:srgbClr val="5A6536"/>
        </a:accent6>
        <a:hlink>
          <a:srgbClr val="3D5000"/>
        </a:hlink>
        <a:folHlink>
          <a:srgbClr val="546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5E00"/>
        </a:accent1>
        <a:accent2>
          <a:srgbClr val="5E5E00"/>
        </a:accent2>
        <a:accent3>
          <a:srgbClr val="FFFFFF"/>
        </a:accent3>
        <a:accent4>
          <a:srgbClr val="000000"/>
        </a:accent4>
        <a:accent5>
          <a:srgbClr val="AAB6AA"/>
        </a:accent5>
        <a:accent6>
          <a:srgbClr val="545400"/>
        </a:accent6>
        <a:hlink>
          <a:srgbClr val="005A78"/>
        </a:hlink>
        <a:folHlink>
          <a:srgbClr val="475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662E2E"/>
        </a:accent1>
        <a:accent2>
          <a:srgbClr val="475E00"/>
        </a:accent2>
        <a:accent3>
          <a:srgbClr val="FFFFFF"/>
        </a:accent3>
        <a:accent4>
          <a:srgbClr val="000000"/>
        </a:accent4>
        <a:accent5>
          <a:srgbClr val="B8ADAD"/>
        </a:accent5>
        <a:accent6>
          <a:srgbClr val="3F5400"/>
        </a:accent6>
        <a:hlink>
          <a:srgbClr val="563366"/>
        </a:hlink>
        <a:folHlink>
          <a:srgbClr val="5E4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84800"/>
        </a:accent1>
        <a:accent2>
          <a:srgbClr val="475E00"/>
        </a:accent2>
        <a:accent3>
          <a:srgbClr val="FFFFFF"/>
        </a:accent3>
        <a:accent4>
          <a:srgbClr val="000000"/>
        </a:accent4>
        <a:accent5>
          <a:srgbClr val="BEB1AA"/>
        </a:accent5>
        <a:accent6>
          <a:srgbClr val="3F5400"/>
        </a:accent6>
        <a:hlink>
          <a:srgbClr val="2E4566"/>
        </a:hlink>
        <a:folHlink>
          <a:srgbClr val="78365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aveform">
  <a:themeElements>
    <a:clrScheme name="Custom 4">
      <a:dk1>
        <a:sysClr val="windowText" lastClr="000000"/>
      </a:dk1>
      <a:lt1>
        <a:sysClr val="window" lastClr="FFFFFF"/>
      </a:lt1>
      <a:dk2>
        <a:srgbClr val="31AE50"/>
      </a:dk2>
      <a:lt2>
        <a:srgbClr val="9CE2AD"/>
      </a:lt2>
      <a:accent1>
        <a:srgbClr val="217435"/>
      </a:accent1>
      <a:accent2>
        <a:srgbClr val="BDECC8"/>
      </a:accent2>
      <a:accent3>
        <a:srgbClr val="5BD078"/>
      </a:accent3>
      <a:accent4>
        <a:srgbClr val="A5D028"/>
      </a:accent4>
      <a:accent5>
        <a:srgbClr val="92D050"/>
      </a:accent5>
      <a:accent6>
        <a:srgbClr val="DEF5E4"/>
      </a:accent6>
      <a:hlink>
        <a:srgbClr val="60C43C"/>
      </a:hlink>
      <a:folHlink>
        <a:srgbClr val="72EC86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ind_0177_slide</Template>
  <TotalTime>278</TotalTime>
  <Words>251</Words>
  <Application>Microsoft Office PowerPoint</Application>
  <PresentationFormat>On-screen Show (4:3)</PresentationFormat>
  <Paragraphs>33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Candara</vt:lpstr>
      <vt:lpstr>Symbol</vt:lpstr>
      <vt:lpstr>ind_0177_slide</vt:lpstr>
      <vt:lpstr>1_Default Design</vt:lpstr>
      <vt:lpstr>Waveform</vt:lpstr>
      <vt:lpstr>P LANT  ADAPTAT I ONS</vt:lpstr>
      <vt:lpstr>Heterotrophs and Autotrophs</vt:lpstr>
      <vt:lpstr>Animal, plant or both?</vt:lpstr>
      <vt:lpstr>What is the main plant organ that carries out photosynthesis??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adaptation in Angiosperms</vt:lpstr>
      <vt:lpstr>Hydrophyte</vt:lpstr>
      <vt:lpstr>Mesophyte</vt:lpstr>
      <vt:lpstr>Xerophyte</vt:lpstr>
      <vt:lpstr>Halophyte</vt:lpstr>
    </vt:vector>
  </TitlesOfParts>
  <Company>ST Columba's College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KRAJCER</dc:creator>
  <cp:lastModifiedBy>DANIELA LUPONE</cp:lastModifiedBy>
  <cp:revision>15</cp:revision>
  <cp:lastPrinted>2013-05-08T23:45:57Z</cp:lastPrinted>
  <dcterms:created xsi:type="dcterms:W3CDTF">2013-03-02T04:27:11Z</dcterms:created>
  <dcterms:modified xsi:type="dcterms:W3CDTF">2014-06-23T02:20:17Z</dcterms:modified>
</cp:coreProperties>
</file>