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4" r:id="rId2"/>
    <p:sldId id="265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9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8DFA8-202D-4375-A3CE-A01C24598D2A}" type="datetimeFigureOut">
              <a:rPr lang="en-US" smtClean="0"/>
              <a:pPr/>
              <a:t>5/7/2010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7D4E5-0182-4C52-9419-203ABEB8464C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89C3C1-9997-4254-8661-322C85CCB471}" type="datetime1">
              <a:rPr lang="en-US" smtClean="0"/>
              <a:pPr/>
              <a:t>5/7/2010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D2EDC8-836D-4C24-B21D-99859687ACE9}" type="datetime1">
              <a:rPr lang="en-US" smtClean="0"/>
              <a:pPr/>
              <a:t>5/7/2010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0F1093-CA31-4D71-8B78-F5B80F3C4E5B}" type="datetime1">
              <a:rPr lang="en-US" smtClean="0"/>
              <a:pPr/>
              <a:t>5/7/2010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D44980-05B3-4B2C-8F10-71E2145CE2FA}" type="datetime1">
              <a:rPr lang="en-US" smtClean="0"/>
              <a:pPr/>
              <a:t>5/7/2010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96A4D-ED0C-48E0-9060-E6BE287A1B45}" type="datetime1">
              <a:rPr lang="en-US" smtClean="0"/>
              <a:pPr/>
              <a:t>5/7/2010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A45F0-3179-4F1E-9C5E-A07CFC04C7B4}" type="datetime1">
              <a:rPr lang="en-US" smtClean="0"/>
              <a:pPr/>
              <a:t>5/7/2010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E27770-0EF4-41F9-BDAF-B5DE378E9A5B}" type="datetime1">
              <a:rPr lang="en-US" smtClean="0"/>
              <a:pPr/>
              <a:t>5/7/2010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BF609-BC80-40BE-ACFB-995335B48DDB}" type="datetime1">
              <a:rPr lang="en-US" smtClean="0"/>
              <a:pPr/>
              <a:t>5/7/2010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FE6B86-1659-414D-8691-8F6ED90E6760}" type="datetime1">
              <a:rPr lang="en-US" smtClean="0"/>
              <a:pPr/>
              <a:t>5/7/2010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FAB56B-41BD-4ED3-84C4-43C31CE01CE1}" type="datetime1">
              <a:rPr lang="en-US" smtClean="0"/>
              <a:pPr/>
              <a:t>5/7/2010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2B6C64-2FEC-4D8F-B1B5-44E32A5B5DE2}" type="datetime1">
              <a:rPr lang="en-US" smtClean="0"/>
              <a:pPr/>
              <a:t>5/7/2010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E937447-133E-41D5-A196-86A9329CD37C}" type="datetime1">
              <a:rPr lang="en-US" smtClean="0"/>
              <a:pPr/>
              <a:t>5/7/2010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021692E-876A-4D2D-94C4-F1BEF9F8454A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hyperlink" Target="http://iknow.net/player_window.html?url=media/prophase_video_auto.swf&amp;width=360&amp;height=285" TargetMode="External"/><Relationship Id="rId7" Type="http://schemas.openxmlformats.org/officeDocument/2006/relationships/hyperlink" Target="http://www.vcbio.science.ru.nl/en/virtuallessons/mitostage/" TargetMode="External"/><Relationship Id="rId2" Type="http://schemas.openxmlformats.org/officeDocument/2006/relationships/hyperlink" Target="http://www.cellsalive.com/mitosi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hyperlink" Target="http://www.quia.com/rr/89527.html" TargetMode="Externa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cellsalive.com/mitosis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Cell Replication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793118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What is the purpose?</a:t>
            </a:r>
          </a:p>
          <a:p>
            <a:r>
              <a:rPr lang="en-AU" dirty="0" smtClean="0"/>
              <a:t>Can it relate to cancer?</a:t>
            </a:r>
            <a:endParaRPr lang="en-A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31267"/>
            <a:ext cx="2643206" cy="208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4858" y="3014676"/>
            <a:ext cx="3008514" cy="3700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250272"/>
            <a:ext cx="3000396" cy="2250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4549416"/>
            <a:ext cx="3500431" cy="230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3428992" y="2786058"/>
            <a:ext cx="928694" cy="1857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75873" y="2674760"/>
            <a:ext cx="2453449" cy="182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29454" y="4643446"/>
            <a:ext cx="2143108" cy="195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692E-876A-4D2D-94C4-F1BEF9F8454A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676400" y="0"/>
            <a:ext cx="61436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4000" b="1">
                <a:solidFill>
                  <a:schemeClr val="tx2"/>
                </a:solidFill>
              </a:rPr>
              <a:t>Animal Mitosis -- Review</a:t>
            </a:r>
          </a:p>
          <a:p>
            <a:pPr eaLnBrk="0" hangingPunct="0"/>
            <a:endParaRPr lang="en-US" sz="4000"/>
          </a:p>
        </p:txBody>
      </p:sp>
      <p:graphicFrame>
        <p:nvGraphicFramePr>
          <p:cNvPr id="19506" name="Group 50"/>
          <p:cNvGraphicFramePr>
            <a:graphicFrameLocks noGrp="1"/>
          </p:cNvGraphicFramePr>
          <p:nvPr/>
        </p:nvGraphicFramePr>
        <p:xfrm>
          <a:off x="838200" y="1066800"/>
          <a:ext cx="7391400" cy="5577840"/>
        </p:xfrm>
        <a:graphic>
          <a:graphicData uri="http://schemas.openxmlformats.org/drawingml/2006/table">
            <a:tbl>
              <a:tblPr/>
              <a:tblGrid>
                <a:gridCol w="3733800"/>
                <a:gridCol w="3657600"/>
              </a:tblGrid>
              <a:tr h="17462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Interphase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Metaphase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Anaphase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Telophase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Cytokinesis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5857" name="Picture 4" descr="interphase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4478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8" name="Picture 6" descr="pro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4478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9" name="Picture 8" descr="metapha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33528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0" name="Picture 10" descr="anapha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33528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1" name="Picture 12" descr="telophase-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51816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2" name="Picture 14" descr="interphase-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52578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some extras...</a:t>
            </a:r>
            <a:endParaRPr lang="en-AU" dirty="0">
              <a:hlinkClick r:id="rId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692E-876A-4D2D-94C4-F1BEF9F8454A}" type="slidenum">
              <a:rPr lang="en-AU" smtClean="0"/>
              <a:pPr/>
              <a:t>11</a:t>
            </a:fld>
            <a:endParaRPr lang="en-AU"/>
          </a:p>
        </p:txBody>
      </p:sp>
      <p:pic>
        <p:nvPicPr>
          <p:cNvPr id="5" name="Picture 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1500174"/>
            <a:ext cx="7907338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64" y="4572008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27981" y="4529167"/>
            <a:ext cx="1687159" cy="225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Stages of cell replication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357298"/>
            <a:ext cx="4065086" cy="5286412"/>
          </a:xfrm>
        </p:spPr>
        <p:txBody>
          <a:bodyPr>
            <a:normAutofit fontScale="85000" lnSpcReduction="20000"/>
          </a:bodyPr>
          <a:lstStyle/>
          <a:p>
            <a:r>
              <a:rPr lang="en-AU" dirty="0" err="1" smtClean="0"/>
              <a:t>Interphase</a:t>
            </a:r>
            <a:endParaRPr lang="en-AU" dirty="0" smtClean="0"/>
          </a:p>
          <a:p>
            <a:pPr lvl="1"/>
            <a:r>
              <a:rPr lang="en-AU" dirty="0" smtClean="0"/>
              <a:t>Organelles and DNA copied but NOT visible yet</a:t>
            </a:r>
          </a:p>
          <a:p>
            <a:r>
              <a:rPr lang="en-AU" dirty="0" smtClean="0"/>
              <a:t>Mitosis</a:t>
            </a:r>
          </a:p>
          <a:p>
            <a:pPr lvl="1"/>
            <a:r>
              <a:rPr lang="en-AU" dirty="0" smtClean="0"/>
              <a:t>Chromosomes separated into 2 identical nuclei but cell not divided yet</a:t>
            </a:r>
          </a:p>
          <a:p>
            <a:r>
              <a:rPr lang="en-AU" dirty="0" err="1" smtClean="0"/>
              <a:t>Cytokinesis</a:t>
            </a:r>
            <a:endParaRPr lang="en-AU" dirty="0" smtClean="0"/>
          </a:p>
          <a:p>
            <a:pPr lvl="1"/>
            <a:r>
              <a:rPr lang="en-AU" dirty="0" smtClean="0"/>
              <a:t>2 daughter cells become independent </a:t>
            </a:r>
          </a:p>
          <a:p>
            <a:pPr lvl="1"/>
            <a:r>
              <a:rPr lang="en-AU" dirty="0" smtClean="0"/>
              <a:t>Cleavage furrow (animal)</a:t>
            </a:r>
          </a:p>
          <a:p>
            <a:pPr lvl="1"/>
            <a:r>
              <a:rPr lang="en-AU" dirty="0" smtClean="0"/>
              <a:t>Cell plate formation (plants)</a:t>
            </a:r>
            <a:endParaRPr lang="en-AU" dirty="0"/>
          </a:p>
        </p:txBody>
      </p:sp>
      <p:pic>
        <p:nvPicPr>
          <p:cNvPr id="4" name="Picture 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8795" y="1285860"/>
            <a:ext cx="3419485" cy="522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692E-876A-4D2D-94C4-F1BEF9F8454A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BFC2-B11C-4D3A-AF33-CCA529349156}" type="slidenum">
              <a:rPr lang="en-AU" smtClean="0"/>
              <a:pPr/>
              <a:t>3</a:t>
            </a:fld>
            <a:endParaRPr lang="en-AU" dirty="0"/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4211638" y="1328738"/>
            <a:ext cx="644525" cy="1857375"/>
            <a:chOff x="2736" y="1181"/>
            <a:chExt cx="406" cy="1170"/>
          </a:xfrm>
        </p:grpSpPr>
        <p:sp>
          <p:nvSpPr>
            <p:cNvPr id="89126" name="Freeform 38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89127" name="Freeform 39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3635375" y="1473200"/>
            <a:ext cx="658813" cy="1766888"/>
            <a:chOff x="2341" y="1152"/>
            <a:chExt cx="415" cy="1113"/>
          </a:xfrm>
        </p:grpSpPr>
        <p:sp>
          <p:nvSpPr>
            <p:cNvPr id="89129" name="Freeform 41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89130" name="Freeform 42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3059113" y="3344863"/>
            <a:ext cx="1357312" cy="1419225"/>
            <a:chOff x="1736" y="2123"/>
            <a:chExt cx="855" cy="1204"/>
          </a:xfrm>
        </p:grpSpPr>
        <p:sp>
          <p:nvSpPr>
            <p:cNvPr id="89132" name="Freeform 44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89133" name="Freeform 45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5" name="Group 46"/>
          <p:cNvGrpSpPr>
            <a:grpSpLocks/>
          </p:cNvGrpSpPr>
          <p:nvPr/>
        </p:nvGrpSpPr>
        <p:grpSpPr bwMode="auto">
          <a:xfrm>
            <a:off x="3924300" y="3417888"/>
            <a:ext cx="1247775" cy="1751012"/>
            <a:chOff x="2325" y="2236"/>
            <a:chExt cx="786" cy="1465"/>
          </a:xfrm>
        </p:grpSpPr>
        <p:sp>
          <p:nvSpPr>
            <p:cNvPr id="89135" name="Freeform 47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89136" name="Freeform 48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6" name="Group 60"/>
          <p:cNvGrpSpPr>
            <a:grpSpLocks/>
          </p:cNvGrpSpPr>
          <p:nvPr/>
        </p:nvGrpSpPr>
        <p:grpSpPr bwMode="auto">
          <a:xfrm rot="-4259527">
            <a:off x="5003007" y="3355181"/>
            <a:ext cx="1357312" cy="1419225"/>
            <a:chOff x="1736" y="2123"/>
            <a:chExt cx="855" cy="1204"/>
          </a:xfrm>
        </p:grpSpPr>
        <p:sp>
          <p:nvSpPr>
            <p:cNvPr id="89149" name="Freeform 61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89150" name="Freeform 62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7" name="Group 63"/>
          <p:cNvGrpSpPr>
            <a:grpSpLocks/>
          </p:cNvGrpSpPr>
          <p:nvPr/>
        </p:nvGrpSpPr>
        <p:grpSpPr bwMode="auto">
          <a:xfrm rot="-4260490">
            <a:off x="5544344" y="2529681"/>
            <a:ext cx="1247775" cy="1751013"/>
            <a:chOff x="2325" y="2236"/>
            <a:chExt cx="786" cy="1465"/>
          </a:xfrm>
        </p:grpSpPr>
        <p:sp>
          <p:nvSpPr>
            <p:cNvPr id="89152" name="Freeform 64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89153" name="Freeform 65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8" name="Group 66"/>
          <p:cNvGrpSpPr>
            <a:grpSpLocks/>
          </p:cNvGrpSpPr>
          <p:nvPr/>
        </p:nvGrpSpPr>
        <p:grpSpPr bwMode="auto">
          <a:xfrm>
            <a:off x="2484438" y="2060575"/>
            <a:ext cx="644525" cy="1857375"/>
            <a:chOff x="2736" y="1181"/>
            <a:chExt cx="406" cy="1170"/>
          </a:xfrm>
        </p:grpSpPr>
        <p:sp>
          <p:nvSpPr>
            <p:cNvPr id="89155" name="Freeform 67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89156" name="Freeform 68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9" name="Group 69"/>
          <p:cNvGrpSpPr>
            <a:grpSpLocks/>
          </p:cNvGrpSpPr>
          <p:nvPr/>
        </p:nvGrpSpPr>
        <p:grpSpPr bwMode="auto">
          <a:xfrm>
            <a:off x="1908175" y="2205038"/>
            <a:ext cx="658813" cy="1766887"/>
            <a:chOff x="2341" y="1152"/>
            <a:chExt cx="415" cy="1113"/>
          </a:xfrm>
        </p:grpSpPr>
        <p:sp>
          <p:nvSpPr>
            <p:cNvPr id="89158" name="Freeform 70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89159" name="Freeform 71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89097" name="Freeform 9"/>
          <p:cNvSpPr>
            <a:spLocks/>
          </p:cNvSpPr>
          <p:nvPr/>
        </p:nvSpPr>
        <p:spPr bwMode="auto">
          <a:xfrm>
            <a:off x="1187450" y="1054100"/>
            <a:ext cx="6129338" cy="5803900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solidFill>
            <a:srgbClr val="339966">
              <a:alpha val="37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89161" name="Text Box 73"/>
          <p:cNvSpPr txBox="1">
            <a:spLocks noChangeArrowheads="1"/>
          </p:cNvSpPr>
          <p:nvPr/>
        </p:nvSpPr>
        <p:spPr bwMode="auto">
          <a:xfrm>
            <a:off x="4932363" y="177323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NUCLEUS</a:t>
            </a:r>
          </a:p>
        </p:txBody>
      </p:sp>
      <p:sp>
        <p:nvSpPr>
          <p:cNvPr id="89162" name="Text Box 74"/>
          <p:cNvSpPr txBox="1">
            <a:spLocks noChangeArrowheads="1"/>
          </p:cNvSpPr>
          <p:nvPr/>
        </p:nvSpPr>
        <p:spPr bwMode="auto">
          <a:xfrm>
            <a:off x="4284662" y="5661025"/>
            <a:ext cx="1930411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Homologous Chromosomes</a:t>
            </a:r>
          </a:p>
        </p:txBody>
      </p:sp>
      <p:sp>
        <p:nvSpPr>
          <p:cNvPr id="89163" name="Text Box 75"/>
          <p:cNvSpPr txBox="1">
            <a:spLocks noChangeArrowheads="1"/>
          </p:cNvSpPr>
          <p:nvPr/>
        </p:nvSpPr>
        <p:spPr bwMode="auto">
          <a:xfrm>
            <a:off x="1476375" y="4508500"/>
            <a:ext cx="1582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>
                <a:effectLst>
                  <a:outerShdw blurRad="38100" dist="38100" dir="2700000" algn="tl">
                    <a:srgbClr val="000000"/>
                  </a:outerShdw>
                </a:effectLst>
              </a:rPr>
              <a:t>Sister chromatids</a:t>
            </a:r>
          </a:p>
        </p:txBody>
      </p:sp>
      <p:sp>
        <p:nvSpPr>
          <p:cNvPr id="89164" name="Line 76"/>
          <p:cNvSpPr>
            <a:spLocks noChangeShapeType="1"/>
          </p:cNvSpPr>
          <p:nvPr/>
        </p:nvSpPr>
        <p:spPr bwMode="auto">
          <a:xfrm flipV="1">
            <a:off x="2339975" y="4005263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89165" name="Line 77"/>
          <p:cNvSpPr>
            <a:spLocks noChangeShapeType="1"/>
          </p:cNvSpPr>
          <p:nvPr/>
        </p:nvSpPr>
        <p:spPr bwMode="auto">
          <a:xfrm flipV="1">
            <a:off x="2339975" y="3789363"/>
            <a:ext cx="576263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89160" name="Freeform 72"/>
          <p:cNvSpPr>
            <a:spLocks/>
          </p:cNvSpPr>
          <p:nvPr/>
        </p:nvSpPr>
        <p:spPr bwMode="auto">
          <a:xfrm>
            <a:off x="-142908" y="-357214"/>
            <a:ext cx="9540875" cy="8208963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gradFill rotWithShape="1">
            <a:gsLst>
              <a:gs pos="0">
                <a:srgbClr val="FF6600">
                  <a:alpha val="5000"/>
                </a:srgbClr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89166" name="Text Box 78"/>
          <p:cNvSpPr txBox="1">
            <a:spLocks noChangeArrowheads="1"/>
          </p:cNvSpPr>
          <p:nvPr/>
        </p:nvSpPr>
        <p:spPr bwMode="auto">
          <a:xfrm>
            <a:off x="5929322" y="260350"/>
            <a:ext cx="2819391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This cell has a : Diploid number = 4</a:t>
            </a:r>
          </a:p>
          <a:p>
            <a:pPr>
              <a:spcBef>
                <a:spcPct val="50000"/>
              </a:spcBef>
            </a:pPr>
            <a:r>
              <a:rPr lang="en-A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Haploid number = 2</a:t>
            </a:r>
          </a:p>
        </p:txBody>
      </p:sp>
      <p:sp>
        <p:nvSpPr>
          <p:cNvPr id="89167" name="Text Box 79"/>
          <p:cNvSpPr txBox="1">
            <a:spLocks noChangeArrowheads="1"/>
          </p:cNvSpPr>
          <p:nvPr/>
        </p:nvSpPr>
        <p:spPr bwMode="auto">
          <a:xfrm>
            <a:off x="1" y="5857892"/>
            <a:ext cx="392905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DNA is copied – still in long </a:t>
            </a:r>
            <a:r>
              <a:rPr lang="en-A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threads – chromosomes NOT yet completely visible</a:t>
            </a:r>
            <a:endParaRPr lang="en-AU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9096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en-AU" sz="4000" dirty="0" err="1"/>
              <a:t>Interphase</a:t>
            </a:r>
            <a:endParaRPr lang="en-AU" sz="4000" dirty="0"/>
          </a:p>
        </p:txBody>
      </p:sp>
      <p:pic>
        <p:nvPicPr>
          <p:cNvPr id="37" name="Picture 13" descr="plant_interphas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14546" y="1643050"/>
            <a:ext cx="4000528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9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62" grpId="0"/>
      <p:bldP spid="89163" grpId="0"/>
      <p:bldP spid="89164" grpId="0" animBg="1"/>
      <p:bldP spid="89165" grpId="0" animBg="1"/>
      <p:bldP spid="89166" grpId="0"/>
      <p:bldP spid="89167" grpId="0"/>
      <p:bldP spid="8909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DEBAD-BC52-4471-91E2-686E331E8417}" type="slidenum">
              <a:rPr lang="en-AU"/>
              <a:pPr/>
              <a:t>4</a:t>
            </a:fld>
            <a:endParaRPr lang="en-AU"/>
          </a:p>
        </p:txBody>
      </p:sp>
      <p:sp>
        <p:nvSpPr>
          <p:cNvPr id="90114" name="Freeform 2"/>
          <p:cNvSpPr>
            <a:spLocks/>
          </p:cNvSpPr>
          <p:nvPr/>
        </p:nvSpPr>
        <p:spPr bwMode="auto">
          <a:xfrm>
            <a:off x="-180975" y="-315913"/>
            <a:ext cx="9721850" cy="8208963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211638" y="1328738"/>
            <a:ext cx="644525" cy="1857375"/>
            <a:chOff x="2736" y="1181"/>
            <a:chExt cx="406" cy="1170"/>
          </a:xfrm>
        </p:grpSpPr>
        <p:sp>
          <p:nvSpPr>
            <p:cNvPr id="90117" name="Freeform 5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0118" name="Freeform 6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635375" y="1473200"/>
            <a:ext cx="658813" cy="1766888"/>
            <a:chOff x="2341" y="1152"/>
            <a:chExt cx="415" cy="1113"/>
          </a:xfrm>
        </p:grpSpPr>
        <p:sp>
          <p:nvSpPr>
            <p:cNvPr id="90120" name="Freeform 8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0121" name="Freeform 9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059113" y="3344863"/>
            <a:ext cx="1357312" cy="1419225"/>
            <a:chOff x="1736" y="2123"/>
            <a:chExt cx="855" cy="1204"/>
          </a:xfrm>
        </p:grpSpPr>
        <p:sp>
          <p:nvSpPr>
            <p:cNvPr id="90123" name="Freeform 11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0124" name="Freeform 12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924300" y="3417888"/>
            <a:ext cx="1247775" cy="1751012"/>
            <a:chOff x="2325" y="2236"/>
            <a:chExt cx="786" cy="1465"/>
          </a:xfrm>
        </p:grpSpPr>
        <p:sp>
          <p:nvSpPr>
            <p:cNvPr id="90126" name="Freeform 14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0127" name="Freeform 15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 rot="-4259527">
            <a:off x="5003007" y="3355181"/>
            <a:ext cx="1357312" cy="1419225"/>
            <a:chOff x="1736" y="2123"/>
            <a:chExt cx="855" cy="1204"/>
          </a:xfrm>
        </p:grpSpPr>
        <p:sp>
          <p:nvSpPr>
            <p:cNvPr id="90129" name="Freeform 17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0130" name="Freeform 18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 rot="-4260490">
            <a:off x="5544344" y="2529681"/>
            <a:ext cx="1247775" cy="1751013"/>
            <a:chOff x="2325" y="2236"/>
            <a:chExt cx="786" cy="1465"/>
          </a:xfrm>
        </p:grpSpPr>
        <p:sp>
          <p:nvSpPr>
            <p:cNvPr id="90132" name="Freeform 20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0133" name="Freeform 21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2484438" y="2060575"/>
            <a:ext cx="644525" cy="1857375"/>
            <a:chOff x="2736" y="1181"/>
            <a:chExt cx="406" cy="1170"/>
          </a:xfrm>
        </p:grpSpPr>
        <p:sp>
          <p:nvSpPr>
            <p:cNvPr id="90135" name="Freeform 23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0136" name="Freeform 24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1908175" y="2205038"/>
            <a:ext cx="658813" cy="1766887"/>
            <a:chOff x="2341" y="1152"/>
            <a:chExt cx="415" cy="1113"/>
          </a:xfrm>
        </p:grpSpPr>
        <p:sp>
          <p:nvSpPr>
            <p:cNvPr id="90138" name="Freeform 26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0139" name="Freeform 27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90140" name="Freeform 28"/>
          <p:cNvSpPr>
            <a:spLocks/>
          </p:cNvSpPr>
          <p:nvPr/>
        </p:nvSpPr>
        <p:spPr bwMode="auto">
          <a:xfrm>
            <a:off x="1187450" y="836613"/>
            <a:ext cx="6129338" cy="5803900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solidFill>
            <a:srgbClr val="339966">
              <a:alpha val="37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41" name="AutoShape 29"/>
          <p:cNvSpPr>
            <a:spLocks noChangeArrowheads="1"/>
          </p:cNvSpPr>
          <p:nvPr/>
        </p:nvSpPr>
        <p:spPr bwMode="auto">
          <a:xfrm rot="5400000">
            <a:off x="180182" y="2096293"/>
            <a:ext cx="971550" cy="1331913"/>
          </a:xfrm>
          <a:prstGeom prst="can">
            <a:avLst>
              <a:gd name="adj" fmla="val 34273"/>
            </a:avLst>
          </a:prstGeom>
          <a:solidFill>
            <a:srgbClr val="FFFF00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r>
              <a:rPr lang="en-AU" sz="1400" b="1">
                <a:solidFill>
                  <a:schemeClr val="bg2"/>
                </a:solidFill>
              </a:rPr>
              <a:t>CENTRIOLE</a:t>
            </a:r>
          </a:p>
        </p:txBody>
      </p:sp>
      <p:grpSp>
        <p:nvGrpSpPr>
          <p:cNvPr id="10" name="Group 32"/>
          <p:cNvGrpSpPr>
            <a:grpSpLocks/>
          </p:cNvGrpSpPr>
          <p:nvPr/>
        </p:nvGrpSpPr>
        <p:grpSpPr bwMode="auto">
          <a:xfrm>
            <a:off x="7451725" y="2852738"/>
            <a:ext cx="1331913" cy="971550"/>
            <a:chOff x="4694" y="1797"/>
            <a:chExt cx="839" cy="612"/>
          </a:xfrm>
        </p:grpSpPr>
        <p:sp>
          <p:nvSpPr>
            <p:cNvPr id="90142" name="AutoShape 30"/>
            <p:cNvSpPr>
              <a:spLocks noChangeArrowheads="1"/>
            </p:cNvSpPr>
            <p:nvPr/>
          </p:nvSpPr>
          <p:spPr bwMode="auto">
            <a:xfrm rot="16200000">
              <a:off x="4808" y="1683"/>
              <a:ext cx="612" cy="839"/>
            </a:xfrm>
            <a:prstGeom prst="can">
              <a:avLst>
                <a:gd name="adj" fmla="val 3427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lang="en-US" sz="1400" b="1">
                <a:solidFill>
                  <a:schemeClr val="bg2"/>
                </a:solidFill>
              </a:endParaRPr>
            </a:p>
          </p:txBody>
        </p:sp>
        <p:sp>
          <p:nvSpPr>
            <p:cNvPr id="90143" name="Text Box 31"/>
            <p:cNvSpPr txBox="1">
              <a:spLocks noChangeArrowheads="1"/>
            </p:cNvSpPr>
            <p:nvPr/>
          </p:nvSpPr>
          <p:spPr bwMode="auto">
            <a:xfrm>
              <a:off x="4694" y="1979"/>
              <a:ext cx="8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AU" sz="1400" b="1">
                  <a:solidFill>
                    <a:schemeClr val="bg2"/>
                  </a:solidFill>
                </a:rPr>
                <a:t>CENTRIOLE</a:t>
              </a:r>
            </a:p>
          </p:txBody>
        </p:sp>
      </p:grpSp>
      <p:sp>
        <p:nvSpPr>
          <p:cNvPr id="90145" name="Freeform 33"/>
          <p:cNvSpPr>
            <a:spLocks/>
          </p:cNvSpPr>
          <p:nvPr/>
        </p:nvSpPr>
        <p:spPr bwMode="auto">
          <a:xfrm>
            <a:off x="1187450" y="2660650"/>
            <a:ext cx="1152525" cy="336550"/>
          </a:xfrm>
          <a:custGeom>
            <a:avLst/>
            <a:gdLst/>
            <a:ahLst/>
            <a:cxnLst>
              <a:cxn ang="0">
                <a:pos x="0" y="30"/>
              </a:cxn>
              <a:cxn ang="0">
                <a:pos x="227" y="30"/>
              </a:cxn>
              <a:cxn ang="0">
                <a:pos x="726" y="212"/>
              </a:cxn>
            </a:cxnLst>
            <a:rect l="0" t="0" r="r" b="b"/>
            <a:pathLst>
              <a:path w="726" h="212">
                <a:moveTo>
                  <a:pt x="0" y="30"/>
                </a:moveTo>
                <a:cubicBezTo>
                  <a:pt x="53" y="15"/>
                  <a:pt x="106" y="0"/>
                  <a:pt x="227" y="30"/>
                </a:cubicBezTo>
                <a:cubicBezTo>
                  <a:pt x="348" y="60"/>
                  <a:pt x="537" y="136"/>
                  <a:pt x="726" y="212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46" name="Freeform 34"/>
          <p:cNvSpPr>
            <a:spLocks/>
          </p:cNvSpPr>
          <p:nvPr/>
        </p:nvSpPr>
        <p:spPr bwMode="auto">
          <a:xfrm>
            <a:off x="1187450" y="2852738"/>
            <a:ext cx="2879725" cy="971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14" y="514"/>
              </a:cxn>
              <a:cxn ang="0">
                <a:pos x="1814" y="590"/>
              </a:cxn>
            </a:cxnLst>
            <a:rect l="0" t="0" r="r" b="b"/>
            <a:pathLst>
              <a:path w="1814" h="612">
                <a:moveTo>
                  <a:pt x="0" y="0"/>
                </a:moveTo>
                <a:cubicBezTo>
                  <a:pt x="169" y="86"/>
                  <a:pt x="712" y="416"/>
                  <a:pt x="1014" y="514"/>
                </a:cubicBezTo>
                <a:cubicBezTo>
                  <a:pt x="1316" y="612"/>
                  <a:pt x="1647" y="574"/>
                  <a:pt x="1814" y="59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47" name="Freeform 35"/>
          <p:cNvSpPr>
            <a:spLocks/>
          </p:cNvSpPr>
          <p:nvPr/>
        </p:nvSpPr>
        <p:spPr bwMode="auto">
          <a:xfrm>
            <a:off x="4356100" y="2060575"/>
            <a:ext cx="3240088" cy="1296988"/>
          </a:xfrm>
          <a:custGeom>
            <a:avLst/>
            <a:gdLst/>
            <a:ahLst/>
            <a:cxnLst>
              <a:cxn ang="0">
                <a:pos x="2041" y="817"/>
              </a:cxn>
              <a:cxn ang="0">
                <a:pos x="482" y="145"/>
              </a:cxn>
              <a:cxn ang="0">
                <a:pos x="0" y="0"/>
              </a:cxn>
            </a:cxnLst>
            <a:rect l="0" t="0" r="r" b="b"/>
            <a:pathLst>
              <a:path w="2041" h="817">
                <a:moveTo>
                  <a:pt x="2041" y="817"/>
                </a:moveTo>
                <a:cubicBezTo>
                  <a:pt x="1781" y="705"/>
                  <a:pt x="822" y="281"/>
                  <a:pt x="482" y="145"/>
                </a:cubicBezTo>
                <a:cubicBezTo>
                  <a:pt x="142" y="9"/>
                  <a:pt x="100" y="30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48" name="Freeform 36"/>
          <p:cNvSpPr>
            <a:spLocks/>
          </p:cNvSpPr>
          <p:nvPr/>
        </p:nvSpPr>
        <p:spPr bwMode="auto">
          <a:xfrm>
            <a:off x="2627313" y="2636838"/>
            <a:ext cx="4968875" cy="720725"/>
          </a:xfrm>
          <a:custGeom>
            <a:avLst/>
            <a:gdLst/>
            <a:ahLst/>
            <a:cxnLst>
              <a:cxn ang="0">
                <a:pos x="3130" y="454"/>
              </a:cxn>
              <a:cxn ang="0">
                <a:pos x="635" y="60"/>
              </a:cxn>
              <a:cxn ang="0">
                <a:pos x="0" y="91"/>
              </a:cxn>
            </a:cxnLst>
            <a:rect l="0" t="0" r="r" b="b"/>
            <a:pathLst>
              <a:path w="3130" h="454">
                <a:moveTo>
                  <a:pt x="3130" y="454"/>
                </a:moveTo>
                <a:cubicBezTo>
                  <a:pt x="2714" y="388"/>
                  <a:pt x="1157" y="120"/>
                  <a:pt x="635" y="60"/>
                </a:cubicBezTo>
                <a:cubicBezTo>
                  <a:pt x="113" y="0"/>
                  <a:pt x="132" y="85"/>
                  <a:pt x="0" y="91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49" name="Freeform 37"/>
          <p:cNvSpPr>
            <a:spLocks/>
          </p:cNvSpPr>
          <p:nvPr/>
        </p:nvSpPr>
        <p:spPr bwMode="auto">
          <a:xfrm>
            <a:off x="5651500" y="3273425"/>
            <a:ext cx="1944688" cy="155575"/>
          </a:xfrm>
          <a:custGeom>
            <a:avLst/>
            <a:gdLst/>
            <a:ahLst/>
            <a:cxnLst>
              <a:cxn ang="0">
                <a:pos x="1225" y="53"/>
              </a:cxn>
              <a:cxn ang="0">
                <a:pos x="318" y="7"/>
              </a:cxn>
              <a:cxn ang="0">
                <a:pos x="0" y="98"/>
              </a:cxn>
            </a:cxnLst>
            <a:rect l="0" t="0" r="r" b="b"/>
            <a:pathLst>
              <a:path w="1225" h="98">
                <a:moveTo>
                  <a:pt x="1225" y="53"/>
                </a:moveTo>
                <a:cubicBezTo>
                  <a:pt x="873" y="26"/>
                  <a:pt x="522" y="0"/>
                  <a:pt x="318" y="7"/>
                </a:cubicBezTo>
                <a:cubicBezTo>
                  <a:pt x="114" y="14"/>
                  <a:pt x="57" y="56"/>
                  <a:pt x="0" y="98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50" name="Freeform 38"/>
          <p:cNvSpPr>
            <a:spLocks/>
          </p:cNvSpPr>
          <p:nvPr/>
        </p:nvSpPr>
        <p:spPr bwMode="auto">
          <a:xfrm>
            <a:off x="4356100" y="3249613"/>
            <a:ext cx="3479800" cy="827087"/>
          </a:xfrm>
          <a:custGeom>
            <a:avLst/>
            <a:gdLst/>
            <a:ahLst/>
            <a:cxnLst>
              <a:cxn ang="0">
                <a:pos x="2041" y="68"/>
              </a:cxn>
              <a:cxn ang="0">
                <a:pos x="1996" y="68"/>
              </a:cxn>
              <a:cxn ang="0">
                <a:pos x="862" y="476"/>
              </a:cxn>
              <a:cxn ang="0">
                <a:pos x="0" y="340"/>
              </a:cxn>
            </a:cxnLst>
            <a:rect l="0" t="0" r="r" b="b"/>
            <a:pathLst>
              <a:path w="2192" h="521">
                <a:moveTo>
                  <a:pt x="2041" y="68"/>
                </a:moveTo>
                <a:cubicBezTo>
                  <a:pt x="2116" y="34"/>
                  <a:pt x="2192" y="0"/>
                  <a:pt x="1996" y="68"/>
                </a:cubicBezTo>
                <a:cubicBezTo>
                  <a:pt x="1800" y="136"/>
                  <a:pt x="1195" y="431"/>
                  <a:pt x="862" y="476"/>
                </a:cubicBezTo>
                <a:cubicBezTo>
                  <a:pt x="529" y="521"/>
                  <a:pt x="264" y="430"/>
                  <a:pt x="0" y="34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51" name="Freeform 39"/>
          <p:cNvSpPr>
            <a:spLocks/>
          </p:cNvSpPr>
          <p:nvPr/>
        </p:nvSpPr>
        <p:spPr bwMode="auto">
          <a:xfrm>
            <a:off x="1209675" y="2044700"/>
            <a:ext cx="2808288" cy="647700"/>
          </a:xfrm>
          <a:custGeom>
            <a:avLst/>
            <a:gdLst/>
            <a:ahLst/>
            <a:cxnLst>
              <a:cxn ang="0">
                <a:pos x="0" y="408"/>
              </a:cxn>
              <a:cxn ang="0">
                <a:pos x="953" y="45"/>
              </a:cxn>
              <a:cxn ang="0">
                <a:pos x="1769" y="136"/>
              </a:cxn>
            </a:cxnLst>
            <a:rect l="0" t="0" r="r" b="b"/>
            <a:pathLst>
              <a:path w="1769" h="408">
                <a:moveTo>
                  <a:pt x="0" y="408"/>
                </a:moveTo>
                <a:cubicBezTo>
                  <a:pt x="329" y="249"/>
                  <a:pt x="658" y="90"/>
                  <a:pt x="953" y="45"/>
                </a:cubicBezTo>
                <a:cubicBezTo>
                  <a:pt x="1248" y="0"/>
                  <a:pt x="1508" y="68"/>
                  <a:pt x="1769" y="13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52" name="Freeform 40"/>
          <p:cNvSpPr>
            <a:spLocks/>
          </p:cNvSpPr>
          <p:nvPr/>
        </p:nvSpPr>
        <p:spPr bwMode="auto">
          <a:xfrm>
            <a:off x="1116013" y="2781300"/>
            <a:ext cx="4464050" cy="1463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8" y="613"/>
              </a:cxn>
              <a:cxn ang="0">
                <a:pos x="1933" y="918"/>
              </a:cxn>
              <a:cxn ang="0">
                <a:pos x="2812" y="589"/>
              </a:cxn>
            </a:cxnLst>
            <a:rect l="0" t="0" r="r" b="b"/>
            <a:pathLst>
              <a:path w="2812" h="922">
                <a:moveTo>
                  <a:pt x="0" y="0"/>
                </a:moveTo>
                <a:cubicBezTo>
                  <a:pt x="100" y="102"/>
                  <a:pt x="276" y="460"/>
                  <a:pt x="598" y="613"/>
                </a:cubicBezTo>
                <a:cubicBezTo>
                  <a:pt x="920" y="766"/>
                  <a:pt x="1564" y="922"/>
                  <a:pt x="1933" y="918"/>
                </a:cubicBezTo>
                <a:cubicBezTo>
                  <a:pt x="2302" y="914"/>
                  <a:pt x="2629" y="658"/>
                  <a:pt x="2812" y="589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0153" name="Text Box 41"/>
          <p:cNvSpPr txBox="1">
            <a:spLocks noChangeArrowheads="1"/>
          </p:cNvSpPr>
          <p:nvPr/>
        </p:nvSpPr>
        <p:spPr bwMode="auto">
          <a:xfrm>
            <a:off x="0" y="5546725"/>
            <a:ext cx="85693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Nuclear membrane breaks down</a:t>
            </a:r>
          </a:p>
          <a:p>
            <a:pPr>
              <a:spcBef>
                <a:spcPct val="50000"/>
              </a:spcBef>
            </a:pPr>
            <a:r>
              <a:rPr lang="en-A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Chromosomes condense so you can now see them</a:t>
            </a:r>
          </a:p>
          <a:p>
            <a:pPr>
              <a:spcBef>
                <a:spcPct val="50000"/>
              </a:spcBef>
            </a:pPr>
            <a:r>
              <a:rPr lang="en-AU" sz="2000" b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Centrioles</a:t>
            </a:r>
            <a:r>
              <a:rPr lang="en-A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send out spindle fibres</a:t>
            </a:r>
          </a:p>
        </p:txBody>
      </p:sp>
      <p:sp>
        <p:nvSpPr>
          <p:cNvPr id="90115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en-AU" sz="4000" dirty="0"/>
              <a:t>START MITOSIS - Prophase</a:t>
            </a:r>
          </a:p>
        </p:txBody>
      </p:sp>
      <p:pic>
        <p:nvPicPr>
          <p:cNvPr id="43" name="Picture 14" descr="plant_prophas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14546" y="1785926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0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0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0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0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90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90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90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90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000"/>
                                        <p:tgtEl>
                                          <p:spTgt spid="90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0"/>
                                        <p:tgtEl>
                                          <p:spTgt spid="90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000"/>
                                        <p:tgtEl>
                                          <p:spTgt spid="90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2000"/>
                                        <p:tgtEl>
                                          <p:spTgt spid="90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40" grpId="0" animBg="1"/>
      <p:bldP spid="90141" grpId="0" animBg="1"/>
      <p:bldP spid="90145" grpId="0" animBg="1"/>
      <p:bldP spid="90146" grpId="0" animBg="1"/>
      <p:bldP spid="90147" grpId="0" animBg="1"/>
      <p:bldP spid="90148" grpId="0" animBg="1"/>
      <p:bldP spid="90149" grpId="0" animBg="1"/>
      <p:bldP spid="90150" grpId="0" animBg="1"/>
      <p:bldP spid="90151" grpId="0" animBg="1"/>
      <p:bldP spid="901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C0638-B3F5-496E-87D8-D7B849F28BA5}" type="slidenum">
              <a:rPr lang="en-AU"/>
              <a:pPr/>
              <a:t>5</a:t>
            </a:fld>
            <a:endParaRPr lang="en-AU"/>
          </a:p>
        </p:txBody>
      </p:sp>
      <p:sp>
        <p:nvSpPr>
          <p:cNvPr id="91138" name="Freeform 2"/>
          <p:cNvSpPr>
            <a:spLocks/>
          </p:cNvSpPr>
          <p:nvPr/>
        </p:nvSpPr>
        <p:spPr bwMode="auto">
          <a:xfrm>
            <a:off x="-180975" y="-315913"/>
            <a:ext cx="9721850" cy="8208963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 rot="429685">
            <a:off x="4311650" y="304800"/>
            <a:ext cx="644525" cy="1857375"/>
            <a:chOff x="2736" y="1181"/>
            <a:chExt cx="406" cy="1170"/>
          </a:xfrm>
        </p:grpSpPr>
        <p:sp>
          <p:nvSpPr>
            <p:cNvPr id="91141" name="Freeform 5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1142" name="Freeform 6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 rot="827421">
            <a:off x="3697288" y="260350"/>
            <a:ext cx="658812" cy="1766888"/>
            <a:chOff x="2341" y="1152"/>
            <a:chExt cx="415" cy="1113"/>
          </a:xfrm>
        </p:grpSpPr>
        <p:sp>
          <p:nvSpPr>
            <p:cNvPr id="91144" name="Freeform 8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1145" name="Freeform 9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132138" y="3860800"/>
            <a:ext cx="1357312" cy="1419225"/>
            <a:chOff x="1736" y="2123"/>
            <a:chExt cx="855" cy="1204"/>
          </a:xfrm>
        </p:grpSpPr>
        <p:sp>
          <p:nvSpPr>
            <p:cNvPr id="91147" name="Freeform 11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1148" name="Freeform 12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 rot="-1516038">
            <a:off x="4211638" y="3789363"/>
            <a:ext cx="1247775" cy="1751012"/>
            <a:chOff x="2325" y="2236"/>
            <a:chExt cx="786" cy="1465"/>
          </a:xfrm>
        </p:grpSpPr>
        <p:sp>
          <p:nvSpPr>
            <p:cNvPr id="91150" name="Freeform 14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1151" name="Freeform 15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 rot="-461120">
            <a:off x="3203575" y="5589588"/>
            <a:ext cx="1357313" cy="1419225"/>
            <a:chOff x="1736" y="2123"/>
            <a:chExt cx="855" cy="1204"/>
          </a:xfrm>
        </p:grpSpPr>
        <p:sp>
          <p:nvSpPr>
            <p:cNvPr id="91153" name="Freeform 17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1154" name="Freeform 18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 rot="-22626702">
            <a:off x="4178300" y="5578475"/>
            <a:ext cx="1247775" cy="1751013"/>
            <a:chOff x="2325" y="2236"/>
            <a:chExt cx="786" cy="1465"/>
          </a:xfrm>
        </p:grpSpPr>
        <p:sp>
          <p:nvSpPr>
            <p:cNvPr id="91156" name="Freeform 20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1157" name="Freeform 21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 rot="335045">
            <a:off x="4284663" y="2076450"/>
            <a:ext cx="644525" cy="1857375"/>
            <a:chOff x="2736" y="1181"/>
            <a:chExt cx="406" cy="1170"/>
          </a:xfrm>
        </p:grpSpPr>
        <p:sp>
          <p:nvSpPr>
            <p:cNvPr id="91159" name="Freeform 23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1160" name="Freeform 24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9" name="Group 25"/>
          <p:cNvGrpSpPr>
            <a:grpSpLocks/>
          </p:cNvGrpSpPr>
          <p:nvPr/>
        </p:nvGrpSpPr>
        <p:grpSpPr bwMode="auto">
          <a:xfrm rot="1143484">
            <a:off x="3697288" y="2022475"/>
            <a:ext cx="658812" cy="1766888"/>
            <a:chOff x="2341" y="1152"/>
            <a:chExt cx="415" cy="1113"/>
          </a:xfrm>
        </p:grpSpPr>
        <p:sp>
          <p:nvSpPr>
            <p:cNvPr id="91162" name="Freeform 26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1163" name="Freeform 27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91165" name="AutoShape 29"/>
          <p:cNvSpPr>
            <a:spLocks noChangeArrowheads="1"/>
          </p:cNvSpPr>
          <p:nvPr/>
        </p:nvSpPr>
        <p:spPr bwMode="auto">
          <a:xfrm rot="5400000">
            <a:off x="180182" y="2096293"/>
            <a:ext cx="971550" cy="1331913"/>
          </a:xfrm>
          <a:prstGeom prst="can">
            <a:avLst>
              <a:gd name="adj" fmla="val 34273"/>
            </a:avLst>
          </a:prstGeom>
          <a:solidFill>
            <a:srgbClr val="FFFF00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r>
              <a:rPr lang="en-AU" sz="1400" b="1">
                <a:solidFill>
                  <a:schemeClr val="bg2"/>
                </a:solidFill>
              </a:rPr>
              <a:t>CENTRIOLE</a:t>
            </a:r>
          </a:p>
        </p:txBody>
      </p:sp>
      <p:grpSp>
        <p:nvGrpSpPr>
          <p:cNvPr id="10" name="Group 30"/>
          <p:cNvGrpSpPr>
            <a:grpSpLocks/>
          </p:cNvGrpSpPr>
          <p:nvPr/>
        </p:nvGrpSpPr>
        <p:grpSpPr bwMode="auto">
          <a:xfrm>
            <a:off x="7451725" y="2852738"/>
            <a:ext cx="1331913" cy="971550"/>
            <a:chOff x="4694" y="1797"/>
            <a:chExt cx="839" cy="612"/>
          </a:xfrm>
        </p:grpSpPr>
        <p:sp>
          <p:nvSpPr>
            <p:cNvPr id="91167" name="AutoShape 31"/>
            <p:cNvSpPr>
              <a:spLocks noChangeArrowheads="1"/>
            </p:cNvSpPr>
            <p:nvPr/>
          </p:nvSpPr>
          <p:spPr bwMode="auto">
            <a:xfrm rot="16200000">
              <a:off x="4808" y="1683"/>
              <a:ext cx="612" cy="839"/>
            </a:xfrm>
            <a:prstGeom prst="can">
              <a:avLst>
                <a:gd name="adj" fmla="val 3427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lang="en-US" sz="1400" b="1">
                <a:solidFill>
                  <a:schemeClr val="bg2"/>
                </a:solidFill>
              </a:endParaRPr>
            </a:p>
          </p:txBody>
        </p:sp>
        <p:sp>
          <p:nvSpPr>
            <p:cNvPr id="91168" name="Text Box 32"/>
            <p:cNvSpPr txBox="1">
              <a:spLocks noChangeArrowheads="1"/>
            </p:cNvSpPr>
            <p:nvPr/>
          </p:nvSpPr>
          <p:spPr bwMode="auto">
            <a:xfrm>
              <a:off x="4694" y="1979"/>
              <a:ext cx="8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AU" sz="1400" b="1">
                  <a:solidFill>
                    <a:schemeClr val="bg2"/>
                  </a:solidFill>
                </a:rPr>
                <a:t>CENTRIOLE</a:t>
              </a:r>
            </a:p>
          </p:txBody>
        </p:sp>
      </p:grpSp>
      <p:sp>
        <p:nvSpPr>
          <p:cNvPr id="91169" name="Freeform 33"/>
          <p:cNvSpPr>
            <a:spLocks/>
          </p:cNvSpPr>
          <p:nvPr/>
        </p:nvSpPr>
        <p:spPr bwMode="auto">
          <a:xfrm>
            <a:off x="1187450" y="2603500"/>
            <a:ext cx="2900363" cy="225425"/>
          </a:xfrm>
          <a:custGeom>
            <a:avLst/>
            <a:gdLst/>
            <a:ahLst/>
            <a:cxnLst>
              <a:cxn ang="0">
                <a:pos x="0" y="66"/>
              </a:cxn>
              <a:cxn ang="0">
                <a:pos x="729" y="13"/>
              </a:cxn>
              <a:cxn ang="0">
                <a:pos x="1827" y="142"/>
              </a:cxn>
            </a:cxnLst>
            <a:rect l="0" t="0" r="r" b="b"/>
            <a:pathLst>
              <a:path w="1827" h="142">
                <a:moveTo>
                  <a:pt x="0" y="66"/>
                </a:moveTo>
                <a:cubicBezTo>
                  <a:pt x="121" y="57"/>
                  <a:pt x="425" y="0"/>
                  <a:pt x="729" y="13"/>
                </a:cubicBezTo>
                <a:cubicBezTo>
                  <a:pt x="1033" y="26"/>
                  <a:pt x="1598" y="115"/>
                  <a:pt x="1827" y="142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0" name="Freeform 34"/>
          <p:cNvSpPr>
            <a:spLocks/>
          </p:cNvSpPr>
          <p:nvPr/>
        </p:nvSpPr>
        <p:spPr bwMode="auto">
          <a:xfrm>
            <a:off x="1187450" y="2852738"/>
            <a:ext cx="2911475" cy="15033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66" y="744"/>
              </a:cxn>
              <a:cxn ang="0">
                <a:pos x="1834" y="947"/>
              </a:cxn>
            </a:cxnLst>
            <a:rect l="0" t="0" r="r" b="b"/>
            <a:pathLst>
              <a:path w="1834" h="947">
                <a:moveTo>
                  <a:pt x="0" y="0"/>
                </a:moveTo>
                <a:cubicBezTo>
                  <a:pt x="161" y="124"/>
                  <a:pt x="660" y="586"/>
                  <a:pt x="966" y="744"/>
                </a:cubicBezTo>
                <a:cubicBezTo>
                  <a:pt x="1272" y="902"/>
                  <a:pt x="1653" y="905"/>
                  <a:pt x="1834" y="947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1" name="Freeform 35"/>
          <p:cNvSpPr>
            <a:spLocks/>
          </p:cNvSpPr>
          <p:nvPr/>
        </p:nvSpPr>
        <p:spPr bwMode="auto">
          <a:xfrm>
            <a:off x="4475163" y="1065213"/>
            <a:ext cx="3121025" cy="2292350"/>
          </a:xfrm>
          <a:custGeom>
            <a:avLst/>
            <a:gdLst/>
            <a:ahLst/>
            <a:cxnLst>
              <a:cxn ang="0">
                <a:pos x="1966" y="1444"/>
              </a:cxn>
              <a:cxn ang="0">
                <a:pos x="935" y="393"/>
              </a:cxn>
              <a:cxn ang="0">
                <a:pos x="0" y="0"/>
              </a:cxn>
            </a:cxnLst>
            <a:rect l="0" t="0" r="r" b="b"/>
            <a:pathLst>
              <a:path w="1966" h="1444">
                <a:moveTo>
                  <a:pt x="1966" y="1444"/>
                </a:moveTo>
                <a:cubicBezTo>
                  <a:pt x="1794" y="1269"/>
                  <a:pt x="1263" y="634"/>
                  <a:pt x="935" y="393"/>
                </a:cubicBezTo>
                <a:cubicBezTo>
                  <a:pt x="607" y="152"/>
                  <a:pt x="195" y="82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2" name="Freeform 36"/>
          <p:cNvSpPr>
            <a:spLocks/>
          </p:cNvSpPr>
          <p:nvPr/>
        </p:nvSpPr>
        <p:spPr bwMode="auto">
          <a:xfrm>
            <a:off x="4421188" y="2660650"/>
            <a:ext cx="3175000" cy="696913"/>
          </a:xfrm>
          <a:custGeom>
            <a:avLst/>
            <a:gdLst/>
            <a:ahLst/>
            <a:cxnLst>
              <a:cxn ang="0">
                <a:pos x="2000" y="439"/>
              </a:cxn>
              <a:cxn ang="0">
                <a:pos x="766" y="59"/>
              </a:cxn>
              <a:cxn ang="0">
                <a:pos x="0" y="86"/>
              </a:cxn>
            </a:cxnLst>
            <a:rect l="0" t="0" r="r" b="b"/>
            <a:pathLst>
              <a:path w="2000" h="439">
                <a:moveTo>
                  <a:pt x="2000" y="439"/>
                </a:moveTo>
                <a:cubicBezTo>
                  <a:pt x="1794" y="376"/>
                  <a:pt x="1099" y="118"/>
                  <a:pt x="766" y="59"/>
                </a:cubicBezTo>
                <a:cubicBezTo>
                  <a:pt x="433" y="0"/>
                  <a:pt x="160" y="80"/>
                  <a:pt x="0" y="8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3" name="Freeform 37"/>
          <p:cNvSpPr>
            <a:spLocks/>
          </p:cNvSpPr>
          <p:nvPr/>
        </p:nvSpPr>
        <p:spPr bwMode="auto">
          <a:xfrm>
            <a:off x="4486275" y="3357563"/>
            <a:ext cx="3109913" cy="2900362"/>
          </a:xfrm>
          <a:custGeom>
            <a:avLst/>
            <a:gdLst/>
            <a:ahLst/>
            <a:cxnLst>
              <a:cxn ang="0">
                <a:pos x="1959" y="0"/>
              </a:cxn>
              <a:cxn ang="0">
                <a:pos x="1091" y="1544"/>
              </a:cxn>
              <a:cxn ang="0">
                <a:pos x="0" y="1700"/>
              </a:cxn>
            </a:cxnLst>
            <a:rect l="0" t="0" r="r" b="b"/>
            <a:pathLst>
              <a:path w="1959" h="1827">
                <a:moveTo>
                  <a:pt x="1959" y="0"/>
                </a:moveTo>
                <a:cubicBezTo>
                  <a:pt x="1814" y="257"/>
                  <a:pt x="1417" y="1261"/>
                  <a:pt x="1091" y="1544"/>
                </a:cubicBezTo>
                <a:cubicBezTo>
                  <a:pt x="765" y="1827"/>
                  <a:pt x="227" y="1667"/>
                  <a:pt x="0" y="170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4" name="Freeform 38"/>
          <p:cNvSpPr>
            <a:spLocks/>
          </p:cNvSpPr>
          <p:nvPr/>
        </p:nvSpPr>
        <p:spPr bwMode="auto">
          <a:xfrm>
            <a:off x="4452938" y="3189288"/>
            <a:ext cx="3362325" cy="1344612"/>
          </a:xfrm>
          <a:custGeom>
            <a:avLst/>
            <a:gdLst/>
            <a:ahLst/>
            <a:cxnLst>
              <a:cxn ang="0">
                <a:pos x="1980" y="106"/>
              </a:cxn>
              <a:cxn ang="0">
                <a:pos x="1935" y="106"/>
              </a:cxn>
              <a:cxn ang="0">
                <a:pos x="881" y="742"/>
              </a:cxn>
              <a:cxn ang="0">
                <a:pos x="0" y="735"/>
              </a:cxn>
            </a:cxnLst>
            <a:rect l="0" t="0" r="r" b="b"/>
            <a:pathLst>
              <a:path w="2118" h="847">
                <a:moveTo>
                  <a:pt x="1980" y="106"/>
                </a:moveTo>
                <a:cubicBezTo>
                  <a:pt x="2055" y="72"/>
                  <a:pt x="2118" y="0"/>
                  <a:pt x="1935" y="106"/>
                </a:cubicBezTo>
                <a:cubicBezTo>
                  <a:pt x="1752" y="212"/>
                  <a:pt x="1203" y="637"/>
                  <a:pt x="881" y="742"/>
                </a:cubicBezTo>
                <a:cubicBezTo>
                  <a:pt x="559" y="847"/>
                  <a:pt x="184" y="737"/>
                  <a:pt x="0" y="735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5" name="Freeform 39"/>
          <p:cNvSpPr>
            <a:spLocks/>
          </p:cNvSpPr>
          <p:nvPr/>
        </p:nvSpPr>
        <p:spPr bwMode="auto">
          <a:xfrm>
            <a:off x="1209675" y="1050925"/>
            <a:ext cx="2909888" cy="1641475"/>
          </a:xfrm>
          <a:custGeom>
            <a:avLst/>
            <a:gdLst/>
            <a:ahLst/>
            <a:cxnLst>
              <a:cxn ang="0">
                <a:pos x="0" y="1034"/>
              </a:cxn>
              <a:cxn ang="0">
                <a:pos x="736" y="165"/>
              </a:cxn>
              <a:cxn ang="0">
                <a:pos x="1833" y="43"/>
              </a:cxn>
            </a:cxnLst>
            <a:rect l="0" t="0" r="r" b="b"/>
            <a:pathLst>
              <a:path w="1833" h="1034">
                <a:moveTo>
                  <a:pt x="0" y="1034"/>
                </a:moveTo>
                <a:cubicBezTo>
                  <a:pt x="123" y="889"/>
                  <a:pt x="430" y="330"/>
                  <a:pt x="736" y="165"/>
                </a:cubicBezTo>
                <a:cubicBezTo>
                  <a:pt x="1042" y="0"/>
                  <a:pt x="1605" y="68"/>
                  <a:pt x="1833" y="43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6" name="Freeform 40"/>
          <p:cNvSpPr>
            <a:spLocks/>
          </p:cNvSpPr>
          <p:nvPr/>
        </p:nvSpPr>
        <p:spPr bwMode="auto">
          <a:xfrm>
            <a:off x="1116013" y="2781300"/>
            <a:ext cx="3003550" cy="32432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7" y="769"/>
              </a:cxn>
              <a:cxn ang="0">
                <a:pos x="1086" y="1704"/>
              </a:cxn>
              <a:cxn ang="0">
                <a:pos x="1892" y="2043"/>
              </a:cxn>
            </a:cxnLst>
            <a:rect l="0" t="0" r="r" b="b"/>
            <a:pathLst>
              <a:path w="1892" h="2043">
                <a:moveTo>
                  <a:pt x="0" y="0"/>
                </a:moveTo>
                <a:cubicBezTo>
                  <a:pt x="55" y="128"/>
                  <a:pt x="146" y="485"/>
                  <a:pt x="327" y="769"/>
                </a:cubicBezTo>
                <a:cubicBezTo>
                  <a:pt x="508" y="1053"/>
                  <a:pt x="825" y="1492"/>
                  <a:pt x="1086" y="1704"/>
                </a:cubicBezTo>
                <a:cubicBezTo>
                  <a:pt x="1347" y="1916"/>
                  <a:pt x="1724" y="1973"/>
                  <a:pt x="1892" y="2043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7" name="Line 41"/>
          <p:cNvSpPr>
            <a:spLocks noChangeShapeType="1"/>
          </p:cNvSpPr>
          <p:nvPr/>
        </p:nvSpPr>
        <p:spPr bwMode="auto">
          <a:xfrm>
            <a:off x="4284663" y="-242888"/>
            <a:ext cx="71437" cy="7775576"/>
          </a:xfrm>
          <a:prstGeom prst="line">
            <a:avLst/>
          </a:prstGeom>
          <a:noFill/>
          <a:ln w="63500">
            <a:solidFill>
              <a:schemeClr val="bg2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1178" name="Text Box 42"/>
          <p:cNvSpPr txBox="1">
            <a:spLocks noChangeArrowheads="1"/>
          </p:cNvSpPr>
          <p:nvPr/>
        </p:nvSpPr>
        <p:spPr bwMode="auto">
          <a:xfrm>
            <a:off x="0" y="5546725"/>
            <a:ext cx="32400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Centromeres and spindle fibres drive the chromosomes to the equator</a:t>
            </a:r>
          </a:p>
        </p:txBody>
      </p:sp>
      <p:sp>
        <p:nvSpPr>
          <p:cNvPr id="91139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AU" sz="4000" dirty="0"/>
              <a:t>Metaphase – line up on equator</a:t>
            </a:r>
          </a:p>
        </p:txBody>
      </p:sp>
      <p:pic>
        <p:nvPicPr>
          <p:cNvPr id="43" name="Picture 12" descr="plant_metaphas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43174" y="1785926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2DF7C-9A7E-49BA-8038-D956BCF24414}" type="slidenum">
              <a:rPr lang="en-AU"/>
              <a:pPr/>
              <a:t>6</a:t>
            </a:fld>
            <a:endParaRPr lang="en-AU"/>
          </a:p>
        </p:txBody>
      </p:sp>
      <p:sp>
        <p:nvSpPr>
          <p:cNvPr id="93186" name="Freeform 2"/>
          <p:cNvSpPr>
            <a:spLocks/>
          </p:cNvSpPr>
          <p:nvPr/>
        </p:nvSpPr>
        <p:spPr bwMode="auto">
          <a:xfrm>
            <a:off x="-180975" y="-315913"/>
            <a:ext cx="9721850" cy="8208963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 rot="429685">
            <a:off x="4311650" y="304800"/>
            <a:ext cx="644525" cy="1857375"/>
            <a:chOff x="2736" y="1181"/>
            <a:chExt cx="406" cy="1170"/>
          </a:xfrm>
        </p:grpSpPr>
        <p:sp>
          <p:nvSpPr>
            <p:cNvPr id="93188" name="Freeform 4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3189" name="Freeform 5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 rot="827421">
            <a:off x="3697288" y="260350"/>
            <a:ext cx="658812" cy="1766888"/>
            <a:chOff x="2341" y="1152"/>
            <a:chExt cx="415" cy="1113"/>
          </a:xfrm>
        </p:grpSpPr>
        <p:sp>
          <p:nvSpPr>
            <p:cNvPr id="93191" name="Freeform 7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3192" name="Freeform 8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132138" y="3860800"/>
            <a:ext cx="1357312" cy="1419225"/>
            <a:chOff x="1736" y="2123"/>
            <a:chExt cx="855" cy="1204"/>
          </a:xfrm>
        </p:grpSpPr>
        <p:sp>
          <p:nvSpPr>
            <p:cNvPr id="93194" name="Freeform 10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3195" name="Freeform 11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 rot="-1516038">
            <a:off x="4211638" y="3789363"/>
            <a:ext cx="1247775" cy="1751012"/>
            <a:chOff x="2325" y="2236"/>
            <a:chExt cx="786" cy="1465"/>
          </a:xfrm>
        </p:grpSpPr>
        <p:sp>
          <p:nvSpPr>
            <p:cNvPr id="93197" name="Freeform 13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3198" name="Freeform 14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 rot="-461120">
            <a:off x="3203575" y="5589588"/>
            <a:ext cx="1357313" cy="1419225"/>
            <a:chOff x="1736" y="2123"/>
            <a:chExt cx="855" cy="1204"/>
          </a:xfrm>
        </p:grpSpPr>
        <p:sp>
          <p:nvSpPr>
            <p:cNvPr id="93200" name="Freeform 16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3201" name="Freeform 17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7" name="Group 18"/>
          <p:cNvGrpSpPr>
            <a:grpSpLocks/>
          </p:cNvGrpSpPr>
          <p:nvPr/>
        </p:nvGrpSpPr>
        <p:grpSpPr bwMode="auto">
          <a:xfrm rot="-22626702">
            <a:off x="4178300" y="5578475"/>
            <a:ext cx="1247775" cy="1751013"/>
            <a:chOff x="2325" y="2236"/>
            <a:chExt cx="786" cy="1465"/>
          </a:xfrm>
        </p:grpSpPr>
        <p:sp>
          <p:nvSpPr>
            <p:cNvPr id="93203" name="Freeform 19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3204" name="Freeform 20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8" name="Group 21"/>
          <p:cNvGrpSpPr>
            <a:grpSpLocks/>
          </p:cNvGrpSpPr>
          <p:nvPr/>
        </p:nvGrpSpPr>
        <p:grpSpPr bwMode="auto">
          <a:xfrm rot="335045">
            <a:off x="4284663" y="2076450"/>
            <a:ext cx="644525" cy="1857375"/>
            <a:chOff x="2736" y="1181"/>
            <a:chExt cx="406" cy="1170"/>
          </a:xfrm>
        </p:grpSpPr>
        <p:sp>
          <p:nvSpPr>
            <p:cNvPr id="93206" name="Freeform 22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3207" name="Freeform 23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9" name="Group 24"/>
          <p:cNvGrpSpPr>
            <a:grpSpLocks/>
          </p:cNvGrpSpPr>
          <p:nvPr/>
        </p:nvGrpSpPr>
        <p:grpSpPr bwMode="auto">
          <a:xfrm rot="1143484">
            <a:off x="3697288" y="2022475"/>
            <a:ext cx="658812" cy="1766888"/>
            <a:chOff x="2341" y="1152"/>
            <a:chExt cx="415" cy="1113"/>
          </a:xfrm>
        </p:grpSpPr>
        <p:sp>
          <p:nvSpPr>
            <p:cNvPr id="93209" name="Freeform 25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3210" name="Freeform 26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93211" name="AutoShape 27"/>
          <p:cNvSpPr>
            <a:spLocks noChangeArrowheads="1"/>
          </p:cNvSpPr>
          <p:nvPr/>
        </p:nvSpPr>
        <p:spPr bwMode="auto">
          <a:xfrm rot="5400000">
            <a:off x="180182" y="2096293"/>
            <a:ext cx="971550" cy="1331913"/>
          </a:xfrm>
          <a:prstGeom prst="can">
            <a:avLst>
              <a:gd name="adj" fmla="val 34273"/>
            </a:avLst>
          </a:prstGeom>
          <a:solidFill>
            <a:srgbClr val="FFFF00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r>
              <a:rPr lang="en-AU" sz="1400" b="1">
                <a:solidFill>
                  <a:schemeClr val="bg2"/>
                </a:solidFill>
              </a:rPr>
              <a:t>CENTRIOLE</a:t>
            </a:r>
          </a:p>
        </p:txBody>
      </p:sp>
      <p:grpSp>
        <p:nvGrpSpPr>
          <p:cNvPr id="10" name="Group 28"/>
          <p:cNvGrpSpPr>
            <a:grpSpLocks/>
          </p:cNvGrpSpPr>
          <p:nvPr/>
        </p:nvGrpSpPr>
        <p:grpSpPr bwMode="auto">
          <a:xfrm>
            <a:off x="7451725" y="2852738"/>
            <a:ext cx="1331913" cy="971550"/>
            <a:chOff x="4694" y="1797"/>
            <a:chExt cx="839" cy="612"/>
          </a:xfrm>
        </p:grpSpPr>
        <p:sp>
          <p:nvSpPr>
            <p:cNvPr id="93213" name="AutoShape 29"/>
            <p:cNvSpPr>
              <a:spLocks noChangeArrowheads="1"/>
            </p:cNvSpPr>
            <p:nvPr/>
          </p:nvSpPr>
          <p:spPr bwMode="auto">
            <a:xfrm rot="16200000">
              <a:off x="4808" y="1683"/>
              <a:ext cx="612" cy="839"/>
            </a:xfrm>
            <a:prstGeom prst="can">
              <a:avLst>
                <a:gd name="adj" fmla="val 3427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lang="en-US" sz="1400" b="1">
                <a:solidFill>
                  <a:schemeClr val="bg2"/>
                </a:solidFill>
              </a:endParaRPr>
            </a:p>
          </p:txBody>
        </p:sp>
        <p:sp>
          <p:nvSpPr>
            <p:cNvPr id="93214" name="Text Box 30"/>
            <p:cNvSpPr txBox="1">
              <a:spLocks noChangeArrowheads="1"/>
            </p:cNvSpPr>
            <p:nvPr/>
          </p:nvSpPr>
          <p:spPr bwMode="auto">
            <a:xfrm>
              <a:off x="4694" y="1979"/>
              <a:ext cx="8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AU" sz="1400" b="1">
                  <a:solidFill>
                    <a:schemeClr val="bg2"/>
                  </a:solidFill>
                </a:rPr>
                <a:t>CENTRIOLE</a:t>
              </a:r>
            </a:p>
          </p:txBody>
        </p:sp>
      </p:grpSp>
      <p:sp>
        <p:nvSpPr>
          <p:cNvPr id="93215" name="Freeform 31"/>
          <p:cNvSpPr>
            <a:spLocks/>
          </p:cNvSpPr>
          <p:nvPr/>
        </p:nvSpPr>
        <p:spPr bwMode="auto">
          <a:xfrm>
            <a:off x="1187450" y="2603500"/>
            <a:ext cx="2900363" cy="225425"/>
          </a:xfrm>
          <a:custGeom>
            <a:avLst/>
            <a:gdLst/>
            <a:ahLst/>
            <a:cxnLst>
              <a:cxn ang="0">
                <a:pos x="0" y="66"/>
              </a:cxn>
              <a:cxn ang="0">
                <a:pos x="729" y="13"/>
              </a:cxn>
              <a:cxn ang="0">
                <a:pos x="1827" y="142"/>
              </a:cxn>
            </a:cxnLst>
            <a:rect l="0" t="0" r="r" b="b"/>
            <a:pathLst>
              <a:path w="1827" h="142">
                <a:moveTo>
                  <a:pt x="0" y="66"/>
                </a:moveTo>
                <a:cubicBezTo>
                  <a:pt x="121" y="57"/>
                  <a:pt x="425" y="0"/>
                  <a:pt x="729" y="13"/>
                </a:cubicBezTo>
                <a:cubicBezTo>
                  <a:pt x="1033" y="26"/>
                  <a:pt x="1598" y="115"/>
                  <a:pt x="1827" y="142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16" name="Freeform 32"/>
          <p:cNvSpPr>
            <a:spLocks/>
          </p:cNvSpPr>
          <p:nvPr/>
        </p:nvSpPr>
        <p:spPr bwMode="auto">
          <a:xfrm>
            <a:off x="1187450" y="2852738"/>
            <a:ext cx="2911475" cy="15033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66" y="744"/>
              </a:cxn>
              <a:cxn ang="0">
                <a:pos x="1834" y="947"/>
              </a:cxn>
            </a:cxnLst>
            <a:rect l="0" t="0" r="r" b="b"/>
            <a:pathLst>
              <a:path w="1834" h="947">
                <a:moveTo>
                  <a:pt x="0" y="0"/>
                </a:moveTo>
                <a:cubicBezTo>
                  <a:pt x="161" y="124"/>
                  <a:pt x="660" y="586"/>
                  <a:pt x="966" y="744"/>
                </a:cubicBezTo>
                <a:cubicBezTo>
                  <a:pt x="1272" y="902"/>
                  <a:pt x="1653" y="905"/>
                  <a:pt x="1834" y="947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17" name="Freeform 33"/>
          <p:cNvSpPr>
            <a:spLocks/>
          </p:cNvSpPr>
          <p:nvPr/>
        </p:nvSpPr>
        <p:spPr bwMode="auto">
          <a:xfrm>
            <a:off x="4475163" y="1065213"/>
            <a:ext cx="3121025" cy="2292350"/>
          </a:xfrm>
          <a:custGeom>
            <a:avLst/>
            <a:gdLst/>
            <a:ahLst/>
            <a:cxnLst>
              <a:cxn ang="0">
                <a:pos x="1966" y="1444"/>
              </a:cxn>
              <a:cxn ang="0">
                <a:pos x="935" y="393"/>
              </a:cxn>
              <a:cxn ang="0">
                <a:pos x="0" y="0"/>
              </a:cxn>
            </a:cxnLst>
            <a:rect l="0" t="0" r="r" b="b"/>
            <a:pathLst>
              <a:path w="1966" h="1444">
                <a:moveTo>
                  <a:pt x="1966" y="1444"/>
                </a:moveTo>
                <a:cubicBezTo>
                  <a:pt x="1794" y="1269"/>
                  <a:pt x="1263" y="634"/>
                  <a:pt x="935" y="393"/>
                </a:cubicBezTo>
                <a:cubicBezTo>
                  <a:pt x="607" y="152"/>
                  <a:pt x="195" y="82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18" name="Freeform 34"/>
          <p:cNvSpPr>
            <a:spLocks/>
          </p:cNvSpPr>
          <p:nvPr/>
        </p:nvSpPr>
        <p:spPr bwMode="auto">
          <a:xfrm>
            <a:off x="4421188" y="2660650"/>
            <a:ext cx="3175000" cy="696913"/>
          </a:xfrm>
          <a:custGeom>
            <a:avLst/>
            <a:gdLst/>
            <a:ahLst/>
            <a:cxnLst>
              <a:cxn ang="0">
                <a:pos x="2000" y="439"/>
              </a:cxn>
              <a:cxn ang="0">
                <a:pos x="766" y="59"/>
              </a:cxn>
              <a:cxn ang="0">
                <a:pos x="0" y="86"/>
              </a:cxn>
            </a:cxnLst>
            <a:rect l="0" t="0" r="r" b="b"/>
            <a:pathLst>
              <a:path w="2000" h="439">
                <a:moveTo>
                  <a:pt x="2000" y="439"/>
                </a:moveTo>
                <a:cubicBezTo>
                  <a:pt x="1794" y="376"/>
                  <a:pt x="1099" y="118"/>
                  <a:pt x="766" y="59"/>
                </a:cubicBezTo>
                <a:cubicBezTo>
                  <a:pt x="433" y="0"/>
                  <a:pt x="160" y="80"/>
                  <a:pt x="0" y="8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19" name="Freeform 35"/>
          <p:cNvSpPr>
            <a:spLocks/>
          </p:cNvSpPr>
          <p:nvPr/>
        </p:nvSpPr>
        <p:spPr bwMode="auto">
          <a:xfrm>
            <a:off x="4486275" y="3357563"/>
            <a:ext cx="3109913" cy="2900362"/>
          </a:xfrm>
          <a:custGeom>
            <a:avLst/>
            <a:gdLst/>
            <a:ahLst/>
            <a:cxnLst>
              <a:cxn ang="0">
                <a:pos x="1959" y="0"/>
              </a:cxn>
              <a:cxn ang="0">
                <a:pos x="1091" y="1544"/>
              </a:cxn>
              <a:cxn ang="0">
                <a:pos x="0" y="1700"/>
              </a:cxn>
            </a:cxnLst>
            <a:rect l="0" t="0" r="r" b="b"/>
            <a:pathLst>
              <a:path w="1959" h="1827">
                <a:moveTo>
                  <a:pt x="1959" y="0"/>
                </a:moveTo>
                <a:cubicBezTo>
                  <a:pt x="1814" y="257"/>
                  <a:pt x="1417" y="1261"/>
                  <a:pt x="1091" y="1544"/>
                </a:cubicBezTo>
                <a:cubicBezTo>
                  <a:pt x="765" y="1827"/>
                  <a:pt x="227" y="1667"/>
                  <a:pt x="0" y="1700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20" name="Freeform 36"/>
          <p:cNvSpPr>
            <a:spLocks/>
          </p:cNvSpPr>
          <p:nvPr/>
        </p:nvSpPr>
        <p:spPr bwMode="auto">
          <a:xfrm>
            <a:off x="4452938" y="3189288"/>
            <a:ext cx="3362325" cy="1344612"/>
          </a:xfrm>
          <a:custGeom>
            <a:avLst/>
            <a:gdLst/>
            <a:ahLst/>
            <a:cxnLst>
              <a:cxn ang="0">
                <a:pos x="1980" y="106"/>
              </a:cxn>
              <a:cxn ang="0">
                <a:pos x="1935" y="106"/>
              </a:cxn>
              <a:cxn ang="0">
                <a:pos x="881" y="742"/>
              </a:cxn>
              <a:cxn ang="0">
                <a:pos x="0" y="735"/>
              </a:cxn>
            </a:cxnLst>
            <a:rect l="0" t="0" r="r" b="b"/>
            <a:pathLst>
              <a:path w="2118" h="847">
                <a:moveTo>
                  <a:pt x="1980" y="106"/>
                </a:moveTo>
                <a:cubicBezTo>
                  <a:pt x="2055" y="72"/>
                  <a:pt x="2118" y="0"/>
                  <a:pt x="1935" y="106"/>
                </a:cubicBezTo>
                <a:cubicBezTo>
                  <a:pt x="1752" y="212"/>
                  <a:pt x="1203" y="637"/>
                  <a:pt x="881" y="742"/>
                </a:cubicBezTo>
                <a:cubicBezTo>
                  <a:pt x="559" y="847"/>
                  <a:pt x="184" y="737"/>
                  <a:pt x="0" y="735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21" name="Freeform 37"/>
          <p:cNvSpPr>
            <a:spLocks/>
          </p:cNvSpPr>
          <p:nvPr/>
        </p:nvSpPr>
        <p:spPr bwMode="auto">
          <a:xfrm>
            <a:off x="1209675" y="1050925"/>
            <a:ext cx="2909888" cy="1641475"/>
          </a:xfrm>
          <a:custGeom>
            <a:avLst/>
            <a:gdLst/>
            <a:ahLst/>
            <a:cxnLst>
              <a:cxn ang="0">
                <a:pos x="0" y="1034"/>
              </a:cxn>
              <a:cxn ang="0">
                <a:pos x="736" y="165"/>
              </a:cxn>
              <a:cxn ang="0">
                <a:pos x="1833" y="43"/>
              </a:cxn>
            </a:cxnLst>
            <a:rect l="0" t="0" r="r" b="b"/>
            <a:pathLst>
              <a:path w="1833" h="1034">
                <a:moveTo>
                  <a:pt x="0" y="1034"/>
                </a:moveTo>
                <a:cubicBezTo>
                  <a:pt x="123" y="889"/>
                  <a:pt x="430" y="330"/>
                  <a:pt x="736" y="165"/>
                </a:cubicBezTo>
                <a:cubicBezTo>
                  <a:pt x="1042" y="0"/>
                  <a:pt x="1605" y="68"/>
                  <a:pt x="1833" y="43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22" name="Freeform 38"/>
          <p:cNvSpPr>
            <a:spLocks/>
          </p:cNvSpPr>
          <p:nvPr/>
        </p:nvSpPr>
        <p:spPr bwMode="auto">
          <a:xfrm>
            <a:off x="1116013" y="2781300"/>
            <a:ext cx="3003550" cy="32432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27" y="769"/>
              </a:cxn>
              <a:cxn ang="0">
                <a:pos x="1086" y="1704"/>
              </a:cxn>
              <a:cxn ang="0">
                <a:pos x="1892" y="2043"/>
              </a:cxn>
            </a:cxnLst>
            <a:rect l="0" t="0" r="r" b="b"/>
            <a:pathLst>
              <a:path w="1892" h="2043">
                <a:moveTo>
                  <a:pt x="0" y="0"/>
                </a:moveTo>
                <a:cubicBezTo>
                  <a:pt x="55" y="128"/>
                  <a:pt x="146" y="485"/>
                  <a:pt x="327" y="769"/>
                </a:cubicBezTo>
                <a:cubicBezTo>
                  <a:pt x="508" y="1053"/>
                  <a:pt x="825" y="1492"/>
                  <a:pt x="1086" y="1704"/>
                </a:cubicBezTo>
                <a:cubicBezTo>
                  <a:pt x="1347" y="1916"/>
                  <a:pt x="1724" y="1973"/>
                  <a:pt x="1892" y="2043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23" name="Line 39"/>
          <p:cNvSpPr>
            <a:spLocks noChangeShapeType="1"/>
          </p:cNvSpPr>
          <p:nvPr/>
        </p:nvSpPr>
        <p:spPr bwMode="auto">
          <a:xfrm>
            <a:off x="4284663" y="-242888"/>
            <a:ext cx="71437" cy="7775576"/>
          </a:xfrm>
          <a:prstGeom prst="line">
            <a:avLst/>
          </a:prstGeom>
          <a:noFill/>
          <a:ln w="63500">
            <a:solidFill>
              <a:schemeClr val="bg2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3225" name="Text Box 41"/>
          <p:cNvSpPr txBox="1">
            <a:spLocks noChangeArrowheads="1"/>
          </p:cNvSpPr>
          <p:nvPr/>
        </p:nvSpPr>
        <p:spPr bwMode="auto">
          <a:xfrm>
            <a:off x="0" y="5851525"/>
            <a:ext cx="32400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Spindle fibres pull chromatids to opposite poles of the cell.</a:t>
            </a:r>
          </a:p>
        </p:txBody>
      </p:sp>
      <p:sp>
        <p:nvSpPr>
          <p:cNvPr id="93224" name="Rectangle 40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AU" sz="4000" dirty="0"/>
              <a:t>Anaphase</a:t>
            </a:r>
          </a:p>
        </p:txBody>
      </p:sp>
      <p:pic>
        <p:nvPicPr>
          <p:cNvPr id="43" name="Picture 12" descr="plant_anaphas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43174" y="1857364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"/>
                                        <p:tgtEl>
                                          <p:spTgt spid="93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3000"/>
                                        <p:tgtEl>
                                          <p:spTgt spid="93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" dur="3000"/>
                                        <p:tgtEl>
                                          <p:spTgt spid="93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" dur="3000"/>
                                        <p:tgtEl>
                                          <p:spTgt spid="93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" dur="3000"/>
                                        <p:tgtEl>
                                          <p:spTgt spid="93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1" dur="3000"/>
                                        <p:tgtEl>
                                          <p:spTgt spid="93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4" dur="3000"/>
                                        <p:tgtEl>
                                          <p:spTgt spid="93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7" dur="3000"/>
                                        <p:tgtEl>
                                          <p:spTgt spid="93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52302E-6 C 0.01632 0.00763 0.07048 0.0303 0.09757 0.04534 C 0.12465 0.06037 0.146 0.07679 0.16232 0.09091 C 0.17864 0.10502 0.18837 0.1219 0.19514 0.13 " pathEditMode="relative" rAng="0" ptsTypes="aaaa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6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6354E-6 C 0.01198 -0.00185 0.04705 -0.01087 0.0717 -0.0111 C 0.09635 -0.01134 0.12656 -0.00625 0.14826 -0.00162 C 0.16996 0.00301 0.19114 0.01318 0.20225 0.01712 " pathEditMode="relative" rAng="0" ptsTypes="aaaa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" y="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96646E-6 C 0.01858 0.00186 0.07847 0.01527 0.11163 0.01111 C 0.14479 0.00694 0.18073 -0.01758 0.19879 -0.02498 " pathEditMode="relative" rAng="0" ptsTypes="aa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-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54985E-7 C 0.02587 -0.00139 0.11927 0.00463 0.15538 -0.00786 C 0.19149 -0.02036 0.20382 -0.06107 0.21649 -0.07518 " pathEditMode="relative" rAng="0" ptsTypes="aaa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-35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2552 -0.00092 -0.05104 -0.00185 -0.07778 0 C -0.10451 0.00185 -0.13958 0.00486 -0.16007 0.01087 C -0.18056 0.01689 -0.19167 0.03007 -0.20122 0.03609 " pathEditMode="relative" ptsTypes="aaaA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8693E-6 C -0.01423 -0.00185 -0.05989 -0.00693 -0.08593 -0.01087 C -0.11197 -0.0148 -0.13194 -0.02012 -0.15659 -0.02336 C -0.18125 -0.0266 -0.21805 -0.02845 -0.2342 -0.02984 " pathEditMode="relative" rAng="0" ptsTypes="aaaa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1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52533E-6 C -0.02014 -0.00417 -0.09237 -0.0162 -0.12118 -0.02499 C -0.15 -0.03378 -0.16441 -0.04858 -0.17309 -0.05321 " pathEditMode="relative" rAng="0" ptsTypes="aaa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27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85057E-6 C -0.021 -0.01018 -0.09548 -0.03909 -0.12587 -0.06107 C -0.15625 -0.08304 -0.17291 -0.11982 -0.18229 -0.13162 " pathEditMode="relative" rAng="0" ptsTypes="aaa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15" grpId="0" animBg="1"/>
      <p:bldP spid="93216" grpId="0" animBg="1"/>
      <p:bldP spid="93217" grpId="0" animBg="1"/>
      <p:bldP spid="93218" grpId="0" animBg="1"/>
      <p:bldP spid="93219" grpId="0" animBg="1"/>
      <p:bldP spid="93220" grpId="0" animBg="1"/>
      <p:bldP spid="93221" grpId="0" animBg="1"/>
      <p:bldP spid="932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9B1A-F830-4E4F-8CC6-DF980270AC41}" type="slidenum">
              <a:rPr lang="en-AU"/>
              <a:pPr/>
              <a:t>7</a:t>
            </a:fld>
            <a:endParaRPr lang="en-AU"/>
          </a:p>
        </p:txBody>
      </p:sp>
      <p:sp>
        <p:nvSpPr>
          <p:cNvPr id="95234" name="Freeform 2"/>
          <p:cNvSpPr>
            <a:spLocks/>
          </p:cNvSpPr>
          <p:nvPr/>
        </p:nvSpPr>
        <p:spPr bwMode="auto">
          <a:xfrm>
            <a:off x="-180975" y="-315913"/>
            <a:ext cx="9721850" cy="8208963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 rot="429685">
            <a:off x="6443663" y="1484313"/>
            <a:ext cx="644525" cy="1857375"/>
            <a:chOff x="2736" y="1181"/>
            <a:chExt cx="406" cy="1170"/>
          </a:xfrm>
        </p:grpSpPr>
        <p:sp>
          <p:nvSpPr>
            <p:cNvPr id="95236" name="Freeform 4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5237" name="Freeform 5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 rot="827421">
            <a:off x="1619250" y="1268413"/>
            <a:ext cx="658813" cy="1766887"/>
            <a:chOff x="2341" y="1152"/>
            <a:chExt cx="415" cy="1113"/>
          </a:xfrm>
        </p:grpSpPr>
        <p:sp>
          <p:nvSpPr>
            <p:cNvPr id="95239" name="Freeform 7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5240" name="Freeform 8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827088" y="3429000"/>
            <a:ext cx="1357312" cy="1419225"/>
            <a:chOff x="1736" y="2123"/>
            <a:chExt cx="855" cy="1204"/>
          </a:xfrm>
        </p:grpSpPr>
        <p:sp>
          <p:nvSpPr>
            <p:cNvPr id="95242" name="Freeform 10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5243" name="Freeform 11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 rot="-1516038">
            <a:off x="5508625" y="4292600"/>
            <a:ext cx="1247775" cy="1751013"/>
            <a:chOff x="2325" y="2236"/>
            <a:chExt cx="786" cy="1465"/>
          </a:xfrm>
        </p:grpSpPr>
        <p:sp>
          <p:nvSpPr>
            <p:cNvPr id="95245" name="Freeform 13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5246" name="Freeform 14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 rot="-461120">
            <a:off x="1835150" y="4005263"/>
            <a:ext cx="1357313" cy="1419225"/>
            <a:chOff x="1736" y="2123"/>
            <a:chExt cx="855" cy="1204"/>
          </a:xfrm>
        </p:grpSpPr>
        <p:sp>
          <p:nvSpPr>
            <p:cNvPr id="95248" name="Freeform 16"/>
            <p:cNvSpPr>
              <a:spLocks/>
            </p:cNvSpPr>
            <p:nvPr/>
          </p:nvSpPr>
          <p:spPr bwMode="auto">
            <a:xfrm rot="-1539690">
              <a:off x="1736" y="2123"/>
              <a:ext cx="855" cy="1204"/>
            </a:xfrm>
            <a:custGeom>
              <a:avLst/>
              <a:gdLst/>
              <a:ahLst/>
              <a:cxnLst>
                <a:cxn ang="0">
                  <a:pos x="471" y="341"/>
                </a:cxn>
                <a:cxn ang="0">
                  <a:pos x="493" y="258"/>
                </a:cxn>
                <a:cxn ang="0">
                  <a:pos x="504" y="181"/>
                </a:cxn>
                <a:cxn ang="0">
                  <a:pos x="484" y="147"/>
                </a:cxn>
                <a:cxn ang="0">
                  <a:pos x="464" y="53"/>
                </a:cxn>
                <a:cxn ang="0">
                  <a:pos x="508" y="0"/>
                </a:cxn>
                <a:cxn ang="0">
                  <a:pos x="574" y="51"/>
                </a:cxn>
                <a:cxn ang="0">
                  <a:pos x="589" y="180"/>
                </a:cxn>
                <a:cxn ang="0">
                  <a:pos x="531" y="375"/>
                </a:cxn>
                <a:cxn ang="0">
                  <a:pos x="457" y="455"/>
                </a:cxn>
                <a:cxn ang="0">
                  <a:pos x="391" y="549"/>
                </a:cxn>
                <a:cxn ang="0">
                  <a:pos x="350" y="589"/>
                </a:cxn>
                <a:cxn ang="0">
                  <a:pos x="280" y="636"/>
                </a:cxn>
                <a:cxn ang="0">
                  <a:pos x="223" y="663"/>
                </a:cxn>
                <a:cxn ang="0">
                  <a:pos x="49" y="710"/>
                </a:cxn>
                <a:cxn ang="0">
                  <a:pos x="2" y="663"/>
                </a:cxn>
                <a:cxn ang="0">
                  <a:pos x="9" y="609"/>
                </a:cxn>
                <a:cxn ang="0">
                  <a:pos x="96" y="569"/>
                </a:cxn>
                <a:cxn ang="0">
                  <a:pos x="216" y="516"/>
                </a:cxn>
                <a:cxn ang="0">
                  <a:pos x="268" y="471"/>
                </a:cxn>
                <a:cxn ang="0">
                  <a:pos x="370" y="408"/>
                </a:cxn>
                <a:cxn ang="0">
                  <a:pos x="444" y="355"/>
                </a:cxn>
                <a:cxn ang="0">
                  <a:pos x="464" y="341"/>
                </a:cxn>
                <a:cxn ang="0">
                  <a:pos x="478" y="328"/>
                </a:cxn>
                <a:cxn ang="0">
                  <a:pos x="471" y="341"/>
                </a:cxn>
              </a:cxnLst>
              <a:rect l="0" t="0" r="r" b="b"/>
              <a:pathLst>
                <a:path w="596" h="710">
                  <a:moveTo>
                    <a:pt x="471" y="341"/>
                  </a:moveTo>
                  <a:cubicBezTo>
                    <a:pt x="508" y="282"/>
                    <a:pt x="479" y="298"/>
                    <a:pt x="493" y="258"/>
                  </a:cubicBezTo>
                  <a:cubicBezTo>
                    <a:pt x="491" y="229"/>
                    <a:pt x="510" y="210"/>
                    <a:pt x="504" y="181"/>
                  </a:cubicBezTo>
                  <a:cubicBezTo>
                    <a:pt x="501" y="168"/>
                    <a:pt x="488" y="160"/>
                    <a:pt x="484" y="147"/>
                  </a:cubicBezTo>
                  <a:cubicBezTo>
                    <a:pt x="474" y="117"/>
                    <a:pt x="470" y="84"/>
                    <a:pt x="464" y="53"/>
                  </a:cubicBezTo>
                  <a:cubicBezTo>
                    <a:pt x="480" y="30"/>
                    <a:pt x="482" y="9"/>
                    <a:pt x="508" y="0"/>
                  </a:cubicBezTo>
                  <a:cubicBezTo>
                    <a:pt x="544" y="13"/>
                    <a:pt x="564" y="17"/>
                    <a:pt x="574" y="51"/>
                  </a:cubicBezTo>
                  <a:cubicBezTo>
                    <a:pt x="582" y="79"/>
                    <a:pt x="596" y="126"/>
                    <a:pt x="589" y="180"/>
                  </a:cubicBezTo>
                  <a:cubicBezTo>
                    <a:pt x="582" y="234"/>
                    <a:pt x="553" y="329"/>
                    <a:pt x="531" y="375"/>
                  </a:cubicBezTo>
                  <a:cubicBezTo>
                    <a:pt x="511" y="405"/>
                    <a:pt x="484" y="430"/>
                    <a:pt x="457" y="455"/>
                  </a:cubicBezTo>
                  <a:cubicBezTo>
                    <a:pt x="431" y="479"/>
                    <a:pt x="417" y="525"/>
                    <a:pt x="391" y="549"/>
                  </a:cubicBezTo>
                  <a:cubicBezTo>
                    <a:pt x="379" y="560"/>
                    <a:pt x="365" y="582"/>
                    <a:pt x="350" y="589"/>
                  </a:cubicBezTo>
                  <a:cubicBezTo>
                    <a:pt x="324" y="602"/>
                    <a:pt x="306" y="623"/>
                    <a:pt x="280" y="636"/>
                  </a:cubicBezTo>
                  <a:cubicBezTo>
                    <a:pt x="261" y="646"/>
                    <a:pt x="240" y="654"/>
                    <a:pt x="223" y="663"/>
                  </a:cubicBezTo>
                  <a:cubicBezTo>
                    <a:pt x="177" y="687"/>
                    <a:pt x="100" y="697"/>
                    <a:pt x="49" y="710"/>
                  </a:cubicBezTo>
                  <a:cubicBezTo>
                    <a:pt x="0" y="700"/>
                    <a:pt x="17" y="705"/>
                    <a:pt x="2" y="663"/>
                  </a:cubicBezTo>
                  <a:cubicBezTo>
                    <a:pt x="4" y="645"/>
                    <a:pt x="0" y="625"/>
                    <a:pt x="9" y="609"/>
                  </a:cubicBezTo>
                  <a:cubicBezTo>
                    <a:pt x="24" y="583"/>
                    <a:pt x="70" y="576"/>
                    <a:pt x="96" y="569"/>
                  </a:cubicBezTo>
                  <a:cubicBezTo>
                    <a:pt x="133" y="545"/>
                    <a:pt x="174" y="529"/>
                    <a:pt x="216" y="516"/>
                  </a:cubicBezTo>
                  <a:cubicBezTo>
                    <a:pt x="236" y="502"/>
                    <a:pt x="250" y="487"/>
                    <a:pt x="268" y="471"/>
                  </a:cubicBezTo>
                  <a:cubicBezTo>
                    <a:pt x="304" y="439"/>
                    <a:pt x="326" y="424"/>
                    <a:pt x="370" y="408"/>
                  </a:cubicBezTo>
                  <a:cubicBezTo>
                    <a:pt x="392" y="387"/>
                    <a:pt x="419" y="372"/>
                    <a:pt x="444" y="355"/>
                  </a:cubicBezTo>
                  <a:cubicBezTo>
                    <a:pt x="451" y="350"/>
                    <a:pt x="458" y="347"/>
                    <a:pt x="464" y="341"/>
                  </a:cubicBezTo>
                  <a:cubicBezTo>
                    <a:pt x="469" y="337"/>
                    <a:pt x="472" y="328"/>
                    <a:pt x="478" y="328"/>
                  </a:cubicBezTo>
                  <a:cubicBezTo>
                    <a:pt x="483" y="328"/>
                    <a:pt x="473" y="337"/>
                    <a:pt x="471" y="34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5249" name="Freeform 17"/>
            <p:cNvSpPr>
              <a:spLocks/>
            </p:cNvSpPr>
            <p:nvPr/>
          </p:nvSpPr>
          <p:spPr bwMode="auto">
            <a:xfrm rot="-1539690">
              <a:off x="2319" y="2457"/>
              <a:ext cx="90" cy="166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27" y="14"/>
                </a:cxn>
                <a:cxn ang="0">
                  <a:pos x="3" y="41"/>
                </a:cxn>
                <a:cxn ang="0">
                  <a:pos x="9" y="89"/>
                </a:cxn>
                <a:cxn ang="0">
                  <a:pos x="36" y="62"/>
                </a:cxn>
                <a:cxn ang="0">
                  <a:pos x="50" y="22"/>
                </a:cxn>
                <a:cxn ang="0">
                  <a:pos x="50" y="2"/>
                </a:cxn>
              </a:cxnLst>
              <a:rect l="0" t="0" r="r" b="b"/>
              <a:pathLst>
                <a:path w="63" h="98">
                  <a:moveTo>
                    <a:pt x="50" y="2"/>
                  </a:moveTo>
                  <a:cubicBezTo>
                    <a:pt x="45" y="2"/>
                    <a:pt x="35" y="8"/>
                    <a:pt x="27" y="14"/>
                  </a:cubicBezTo>
                  <a:cubicBezTo>
                    <a:pt x="19" y="20"/>
                    <a:pt x="6" y="29"/>
                    <a:pt x="3" y="41"/>
                  </a:cubicBezTo>
                  <a:cubicBezTo>
                    <a:pt x="0" y="53"/>
                    <a:pt x="4" y="86"/>
                    <a:pt x="9" y="89"/>
                  </a:cubicBezTo>
                  <a:cubicBezTo>
                    <a:pt x="6" y="98"/>
                    <a:pt x="27" y="64"/>
                    <a:pt x="36" y="62"/>
                  </a:cubicBezTo>
                  <a:cubicBezTo>
                    <a:pt x="41" y="49"/>
                    <a:pt x="45" y="35"/>
                    <a:pt x="50" y="22"/>
                  </a:cubicBezTo>
                  <a:cubicBezTo>
                    <a:pt x="58" y="0"/>
                    <a:pt x="63" y="2"/>
                    <a:pt x="50" y="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7" name="Group 18"/>
          <p:cNvGrpSpPr>
            <a:grpSpLocks/>
          </p:cNvGrpSpPr>
          <p:nvPr/>
        </p:nvGrpSpPr>
        <p:grpSpPr bwMode="auto">
          <a:xfrm rot="-22626702">
            <a:off x="6372225" y="3573463"/>
            <a:ext cx="1247775" cy="1751012"/>
            <a:chOff x="2325" y="2236"/>
            <a:chExt cx="786" cy="1465"/>
          </a:xfrm>
        </p:grpSpPr>
        <p:sp>
          <p:nvSpPr>
            <p:cNvPr id="95251" name="Freeform 19"/>
            <p:cNvSpPr>
              <a:spLocks/>
            </p:cNvSpPr>
            <p:nvPr/>
          </p:nvSpPr>
          <p:spPr bwMode="auto">
            <a:xfrm rot="-1539690">
              <a:off x="2325" y="2236"/>
              <a:ext cx="786" cy="1465"/>
            </a:xfrm>
            <a:custGeom>
              <a:avLst/>
              <a:gdLst/>
              <a:ahLst/>
              <a:cxnLst>
                <a:cxn ang="0">
                  <a:pos x="253" y="141"/>
                </a:cxn>
                <a:cxn ang="0">
                  <a:pos x="320" y="74"/>
                </a:cxn>
                <a:cxn ang="0">
                  <a:pos x="501" y="0"/>
                </a:cxn>
                <a:cxn ang="0">
                  <a:pos x="548" y="34"/>
                </a:cxn>
                <a:cxn ang="0">
                  <a:pos x="474" y="87"/>
                </a:cxn>
                <a:cxn ang="0">
                  <a:pos x="354" y="141"/>
                </a:cxn>
                <a:cxn ang="0">
                  <a:pos x="314" y="167"/>
                </a:cxn>
                <a:cxn ang="0">
                  <a:pos x="293" y="181"/>
                </a:cxn>
                <a:cxn ang="0">
                  <a:pos x="282" y="235"/>
                </a:cxn>
                <a:cxn ang="0">
                  <a:pos x="282" y="280"/>
                </a:cxn>
                <a:cxn ang="0">
                  <a:pos x="270" y="397"/>
                </a:cxn>
                <a:cxn ang="0">
                  <a:pos x="220" y="556"/>
                </a:cxn>
                <a:cxn ang="0">
                  <a:pos x="193" y="650"/>
                </a:cxn>
                <a:cxn ang="0">
                  <a:pos x="146" y="730"/>
                </a:cxn>
                <a:cxn ang="0">
                  <a:pos x="133" y="810"/>
                </a:cxn>
                <a:cxn ang="0">
                  <a:pos x="46" y="864"/>
                </a:cxn>
                <a:cxn ang="0">
                  <a:pos x="3" y="811"/>
                </a:cxn>
                <a:cxn ang="0">
                  <a:pos x="66" y="569"/>
                </a:cxn>
                <a:cxn ang="0">
                  <a:pos x="133" y="368"/>
                </a:cxn>
                <a:cxn ang="0">
                  <a:pos x="206" y="228"/>
                </a:cxn>
                <a:cxn ang="0">
                  <a:pos x="233" y="174"/>
                </a:cxn>
                <a:cxn ang="0">
                  <a:pos x="273" y="107"/>
                </a:cxn>
              </a:cxnLst>
              <a:rect l="0" t="0" r="r" b="b"/>
              <a:pathLst>
                <a:path w="548" h="864">
                  <a:moveTo>
                    <a:pt x="253" y="141"/>
                  </a:moveTo>
                  <a:cubicBezTo>
                    <a:pt x="271" y="110"/>
                    <a:pt x="285" y="84"/>
                    <a:pt x="320" y="74"/>
                  </a:cubicBezTo>
                  <a:cubicBezTo>
                    <a:pt x="364" y="30"/>
                    <a:pt x="442" y="21"/>
                    <a:pt x="501" y="0"/>
                  </a:cubicBezTo>
                  <a:cubicBezTo>
                    <a:pt x="528" y="9"/>
                    <a:pt x="538" y="5"/>
                    <a:pt x="548" y="34"/>
                  </a:cubicBezTo>
                  <a:cubicBezTo>
                    <a:pt x="534" y="73"/>
                    <a:pt x="511" y="77"/>
                    <a:pt x="474" y="87"/>
                  </a:cubicBezTo>
                  <a:cubicBezTo>
                    <a:pt x="437" y="111"/>
                    <a:pt x="392" y="120"/>
                    <a:pt x="354" y="141"/>
                  </a:cubicBezTo>
                  <a:cubicBezTo>
                    <a:pt x="340" y="149"/>
                    <a:pt x="327" y="158"/>
                    <a:pt x="314" y="167"/>
                  </a:cubicBezTo>
                  <a:cubicBezTo>
                    <a:pt x="307" y="172"/>
                    <a:pt x="293" y="181"/>
                    <a:pt x="293" y="181"/>
                  </a:cubicBezTo>
                  <a:cubicBezTo>
                    <a:pt x="280" y="201"/>
                    <a:pt x="290" y="212"/>
                    <a:pt x="282" y="235"/>
                  </a:cubicBezTo>
                  <a:cubicBezTo>
                    <a:pt x="278" y="248"/>
                    <a:pt x="282" y="280"/>
                    <a:pt x="282" y="280"/>
                  </a:cubicBezTo>
                  <a:cubicBezTo>
                    <a:pt x="279" y="307"/>
                    <a:pt x="280" y="351"/>
                    <a:pt x="270" y="397"/>
                  </a:cubicBezTo>
                  <a:cubicBezTo>
                    <a:pt x="260" y="443"/>
                    <a:pt x="233" y="514"/>
                    <a:pt x="220" y="556"/>
                  </a:cubicBezTo>
                  <a:cubicBezTo>
                    <a:pt x="214" y="578"/>
                    <a:pt x="206" y="627"/>
                    <a:pt x="193" y="650"/>
                  </a:cubicBezTo>
                  <a:cubicBezTo>
                    <a:pt x="178" y="677"/>
                    <a:pt x="161" y="704"/>
                    <a:pt x="146" y="730"/>
                  </a:cubicBezTo>
                  <a:cubicBezTo>
                    <a:pt x="130" y="755"/>
                    <a:pt x="150" y="788"/>
                    <a:pt x="133" y="810"/>
                  </a:cubicBezTo>
                  <a:cubicBezTo>
                    <a:pt x="116" y="832"/>
                    <a:pt x="68" y="864"/>
                    <a:pt x="46" y="864"/>
                  </a:cubicBezTo>
                  <a:cubicBezTo>
                    <a:pt x="32" y="850"/>
                    <a:pt x="0" y="824"/>
                    <a:pt x="3" y="811"/>
                  </a:cubicBezTo>
                  <a:cubicBezTo>
                    <a:pt x="6" y="762"/>
                    <a:pt x="44" y="643"/>
                    <a:pt x="66" y="569"/>
                  </a:cubicBezTo>
                  <a:cubicBezTo>
                    <a:pt x="74" y="504"/>
                    <a:pt x="118" y="432"/>
                    <a:pt x="133" y="368"/>
                  </a:cubicBezTo>
                  <a:cubicBezTo>
                    <a:pt x="145" y="320"/>
                    <a:pt x="179" y="269"/>
                    <a:pt x="206" y="228"/>
                  </a:cubicBezTo>
                  <a:cubicBezTo>
                    <a:pt x="268" y="132"/>
                    <a:pt x="190" y="221"/>
                    <a:pt x="233" y="174"/>
                  </a:cubicBezTo>
                  <a:cubicBezTo>
                    <a:pt x="241" y="152"/>
                    <a:pt x="252" y="118"/>
                    <a:pt x="273" y="107"/>
                  </a:cubicBezTo>
                </a:path>
              </a:pathLst>
            </a:custGeom>
            <a:gradFill rotWithShape="1">
              <a:gsLst>
                <a:gs pos="0">
                  <a:srgbClr val="660033"/>
                </a:gs>
                <a:gs pos="50000">
                  <a:srgbClr val="990033"/>
                </a:gs>
                <a:gs pos="100000">
                  <a:srgbClr val="6600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5252" name="Freeform 20"/>
            <p:cNvSpPr>
              <a:spLocks/>
            </p:cNvSpPr>
            <p:nvPr/>
          </p:nvSpPr>
          <p:spPr bwMode="auto">
            <a:xfrm rot="-1539690">
              <a:off x="2520" y="2489"/>
              <a:ext cx="118" cy="183"/>
            </a:xfrm>
            <a:custGeom>
              <a:avLst/>
              <a:gdLst/>
              <a:ahLst/>
              <a:cxnLst>
                <a:cxn ang="0">
                  <a:pos x="64" y="18"/>
                </a:cxn>
                <a:cxn ang="0">
                  <a:pos x="24" y="58"/>
                </a:cxn>
                <a:cxn ang="0">
                  <a:pos x="10" y="98"/>
                </a:cxn>
                <a:cxn ang="0">
                  <a:pos x="44" y="65"/>
                </a:cxn>
                <a:cxn ang="0">
                  <a:pos x="71" y="25"/>
                </a:cxn>
                <a:cxn ang="0">
                  <a:pos x="77" y="5"/>
                </a:cxn>
                <a:cxn ang="0">
                  <a:pos x="57" y="11"/>
                </a:cxn>
                <a:cxn ang="0">
                  <a:pos x="64" y="18"/>
                </a:cxn>
              </a:cxnLst>
              <a:rect l="0" t="0" r="r" b="b"/>
              <a:pathLst>
                <a:path w="82" h="108">
                  <a:moveTo>
                    <a:pt x="64" y="18"/>
                  </a:moveTo>
                  <a:cubicBezTo>
                    <a:pt x="38" y="27"/>
                    <a:pt x="33" y="32"/>
                    <a:pt x="24" y="58"/>
                  </a:cubicBezTo>
                  <a:cubicBezTo>
                    <a:pt x="20" y="71"/>
                    <a:pt x="0" y="108"/>
                    <a:pt x="10" y="98"/>
                  </a:cubicBezTo>
                  <a:cubicBezTo>
                    <a:pt x="21" y="87"/>
                    <a:pt x="35" y="78"/>
                    <a:pt x="44" y="65"/>
                  </a:cubicBezTo>
                  <a:cubicBezTo>
                    <a:pt x="53" y="52"/>
                    <a:pt x="71" y="25"/>
                    <a:pt x="71" y="25"/>
                  </a:cubicBezTo>
                  <a:cubicBezTo>
                    <a:pt x="73" y="18"/>
                    <a:pt x="82" y="10"/>
                    <a:pt x="77" y="5"/>
                  </a:cubicBezTo>
                  <a:cubicBezTo>
                    <a:pt x="72" y="0"/>
                    <a:pt x="62" y="6"/>
                    <a:pt x="57" y="11"/>
                  </a:cubicBezTo>
                  <a:cubicBezTo>
                    <a:pt x="55" y="13"/>
                    <a:pt x="62" y="16"/>
                    <a:pt x="64" y="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8" name="Group 21"/>
          <p:cNvGrpSpPr>
            <a:grpSpLocks/>
          </p:cNvGrpSpPr>
          <p:nvPr/>
        </p:nvGrpSpPr>
        <p:grpSpPr bwMode="auto">
          <a:xfrm rot="335045">
            <a:off x="5867400" y="2565400"/>
            <a:ext cx="644525" cy="1857375"/>
            <a:chOff x="2736" y="1181"/>
            <a:chExt cx="406" cy="1170"/>
          </a:xfrm>
        </p:grpSpPr>
        <p:sp>
          <p:nvSpPr>
            <p:cNvPr id="95254" name="Freeform 22"/>
            <p:cNvSpPr>
              <a:spLocks/>
            </p:cNvSpPr>
            <p:nvPr/>
          </p:nvSpPr>
          <p:spPr bwMode="auto">
            <a:xfrm rot="-1539690">
              <a:off x="2736" y="1181"/>
              <a:ext cx="406" cy="1170"/>
            </a:xfrm>
            <a:custGeom>
              <a:avLst/>
              <a:gdLst/>
              <a:ahLst/>
              <a:cxnLst>
                <a:cxn ang="0">
                  <a:pos x="40" y="188"/>
                </a:cxn>
                <a:cxn ang="0">
                  <a:pos x="100" y="101"/>
                </a:cxn>
                <a:cxn ang="0">
                  <a:pos x="161" y="34"/>
                </a:cxn>
                <a:cxn ang="0">
                  <a:pos x="214" y="0"/>
                </a:cxn>
                <a:cxn ang="0">
                  <a:pos x="261" y="34"/>
                </a:cxn>
                <a:cxn ang="0">
                  <a:pos x="275" y="74"/>
                </a:cxn>
                <a:cxn ang="0">
                  <a:pos x="174" y="161"/>
                </a:cxn>
                <a:cxn ang="0">
                  <a:pos x="114" y="255"/>
                </a:cxn>
                <a:cxn ang="0">
                  <a:pos x="100" y="295"/>
                </a:cxn>
                <a:cxn ang="0">
                  <a:pos x="141" y="442"/>
                </a:cxn>
                <a:cxn ang="0">
                  <a:pos x="154" y="489"/>
                </a:cxn>
                <a:cxn ang="0">
                  <a:pos x="127" y="643"/>
                </a:cxn>
                <a:cxn ang="0">
                  <a:pos x="40" y="650"/>
                </a:cxn>
                <a:cxn ang="0">
                  <a:pos x="0" y="416"/>
                </a:cxn>
                <a:cxn ang="0">
                  <a:pos x="74" y="134"/>
                </a:cxn>
              </a:cxnLst>
              <a:rect l="0" t="0" r="r" b="b"/>
              <a:pathLst>
                <a:path w="283" h="690">
                  <a:moveTo>
                    <a:pt x="40" y="188"/>
                  </a:moveTo>
                  <a:cubicBezTo>
                    <a:pt x="59" y="156"/>
                    <a:pt x="79" y="132"/>
                    <a:pt x="100" y="101"/>
                  </a:cubicBezTo>
                  <a:cubicBezTo>
                    <a:pt x="118" y="73"/>
                    <a:pt x="129" y="45"/>
                    <a:pt x="161" y="34"/>
                  </a:cubicBezTo>
                  <a:cubicBezTo>
                    <a:pt x="177" y="16"/>
                    <a:pt x="191" y="8"/>
                    <a:pt x="214" y="0"/>
                  </a:cubicBezTo>
                  <a:cubicBezTo>
                    <a:pt x="236" y="8"/>
                    <a:pt x="245" y="17"/>
                    <a:pt x="261" y="34"/>
                  </a:cubicBezTo>
                  <a:cubicBezTo>
                    <a:pt x="266" y="47"/>
                    <a:pt x="283" y="62"/>
                    <a:pt x="275" y="74"/>
                  </a:cubicBezTo>
                  <a:cubicBezTo>
                    <a:pt x="250" y="110"/>
                    <a:pt x="211" y="137"/>
                    <a:pt x="174" y="161"/>
                  </a:cubicBezTo>
                  <a:cubicBezTo>
                    <a:pt x="153" y="193"/>
                    <a:pt x="130" y="220"/>
                    <a:pt x="114" y="255"/>
                  </a:cubicBezTo>
                  <a:cubicBezTo>
                    <a:pt x="108" y="268"/>
                    <a:pt x="100" y="295"/>
                    <a:pt x="100" y="295"/>
                  </a:cubicBezTo>
                  <a:cubicBezTo>
                    <a:pt x="109" y="346"/>
                    <a:pt x="124" y="393"/>
                    <a:pt x="141" y="442"/>
                  </a:cubicBezTo>
                  <a:cubicBezTo>
                    <a:pt x="146" y="457"/>
                    <a:pt x="154" y="489"/>
                    <a:pt x="154" y="489"/>
                  </a:cubicBezTo>
                  <a:cubicBezTo>
                    <a:pt x="150" y="541"/>
                    <a:pt x="158" y="599"/>
                    <a:pt x="127" y="643"/>
                  </a:cubicBezTo>
                  <a:cubicBezTo>
                    <a:pt x="113" y="690"/>
                    <a:pt x="74" y="662"/>
                    <a:pt x="40" y="650"/>
                  </a:cubicBezTo>
                  <a:cubicBezTo>
                    <a:pt x="1" y="590"/>
                    <a:pt x="9" y="486"/>
                    <a:pt x="0" y="416"/>
                  </a:cubicBezTo>
                  <a:cubicBezTo>
                    <a:pt x="10" y="341"/>
                    <a:pt x="17" y="191"/>
                    <a:pt x="74" y="134"/>
                  </a:cubicBezTo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0066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5255" name="Freeform 23"/>
            <p:cNvSpPr>
              <a:spLocks/>
            </p:cNvSpPr>
            <p:nvPr/>
          </p:nvSpPr>
          <p:spPr bwMode="auto">
            <a:xfrm rot="-1539690">
              <a:off x="2773" y="1569"/>
              <a:ext cx="95" cy="151"/>
            </a:xfrm>
            <a:custGeom>
              <a:avLst/>
              <a:gdLst/>
              <a:ahLst/>
              <a:cxnLst>
                <a:cxn ang="0">
                  <a:pos x="30" y="22"/>
                </a:cxn>
                <a:cxn ang="0">
                  <a:pos x="10" y="89"/>
                </a:cxn>
                <a:cxn ang="0">
                  <a:pos x="63" y="9"/>
                </a:cxn>
                <a:cxn ang="0">
                  <a:pos x="24" y="29"/>
                </a:cxn>
                <a:cxn ang="0">
                  <a:pos x="30" y="22"/>
                </a:cxn>
              </a:cxnLst>
              <a:rect l="0" t="0" r="r" b="b"/>
              <a:pathLst>
                <a:path w="66" h="89">
                  <a:moveTo>
                    <a:pt x="30" y="22"/>
                  </a:moveTo>
                  <a:cubicBezTo>
                    <a:pt x="7" y="45"/>
                    <a:pt x="0" y="57"/>
                    <a:pt x="10" y="89"/>
                  </a:cubicBezTo>
                  <a:cubicBezTo>
                    <a:pt x="46" y="76"/>
                    <a:pt x="52" y="41"/>
                    <a:pt x="63" y="9"/>
                  </a:cubicBezTo>
                  <a:cubicBezTo>
                    <a:pt x="66" y="0"/>
                    <a:pt x="33" y="29"/>
                    <a:pt x="24" y="29"/>
                  </a:cubicBezTo>
                  <a:cubicBezTo>
                    <a:pt x="21" y="29"/>
                    <a:pt x="28" y="24"/>
                    <a:pt x="30" y="2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9" name="Group 24"/>
          <p:cNvGrpSpPr>
            <a:grpSpLocks/>
          </p:cNvGrpSpPr>
          <p:nvPr/>
        </p:nvGrpSpPr>
        <p:grpSpPr bwMode="auto">
          <a:xfrm rot="1143484">
            <a:off x="2124075" y="2205038"/>
            <a:ext cx="658813" cy="1766887"/>
            <a:chOff x="2341" y="1152"/>
            <a:chExt cx="415" cy="1113"/>
          </a:xfrm>
        </p:grpSpPr>
        <p:sp>
          <p:nvSpPr>
            <p:cNvPr id="95257" name="Freeform 25"/>
            <p:cNvSpPr>
              <a:spLocks/>
            </p:cNvSpPr>
            <p:nvPr/>
          </p:nvSpPr>
          <p:spPr bwMode="auto">
            <a:xfrm rot="-1539690">
              <a:off x="2341" y="1152"/>
              <a:ext cx="415" cy="1113"/>
            </a:xfrm>
            <a:custGeom>
              <a:avLst/>
              <a:gdLst/>
              <a:ahLst/>
              <a:cxnLst>
                <a:cxn ang="0">
                  <a:pos x="214" y="294"/>
                </a:cxn>
                <a:cxn ang="0">
                  <a:pos x="147" y="167"/>
                </a:cxn>
                <a:cxn ang="0">
                  <a:pos x="113" y="80"/>
                </a:cxn>
                <a:cxn ang="0">
                  <a:pos x="154" y="0"/>
                </a:cxn>
                <a:cxn ang="0">
                  <a:pos x="261" y="147"/>
                </a:cxn>
                <a:cxn ang="0">
                  <a:pos x="274" y="187"/>
                </a:cxn>
                <a:cxn ang="0">
                  <a:pos x="288" y="227"/>
                </a:cxn>
                <a:cxn ang="0">
                  <a:pos x="227" y="435"/>
                </a:cxn>
                <a:cxn ang="0">
                  <a:pos x="194" y="509"/>
                </a:cxn>
                <a:cxn ang="0">
                  <a:pos x="147" y="582"/>
                </a:cxn>
                <a:cxn ang="0">
                  <a:pos x="107" y="636"/>
                </a:cxn>
                <a:cxn ang="0">
                  <a:pos x="46" y="656"/>
                </a:cxn>
                <a:cxn ang="0">
                  <a:pos x="0" y="609"/>
                </a:cxn>
                <a:cxn ang="0">
                  <a:pos x="73" y="435"/>
                </a:cxn>
                <a:cxn ang="0">
                  <a:pos x="174" y="334"/>
                </a:cxn>
                <a:cxn ang="0">
                  <a:pos x="201" y="254"/>
                </a:cxn>
              </a:cxnLst>
              <a:rect l="0" t="0" r="r" b="b"/>
              <a:pathLst>
                <a:path w="289" h="656">
                  <a:moveTo>
                    <a:pt x="214" y="294"/>
                  </a:moveTo>
                  <a:cubicBezTo>
                    <a:pt x="205" y="252"/>
                    <a:pt x="178" y="198"/>
                    <a:pt x="147" y="167"/>
                  </a:cubicBezTo>
                  <a:cubicBezTo>
                    <a:pt x="136" y="136"/>
                    <a:pt x="121" y="112"/>
                    <a:pt x="113" y="80"/>
                  </a:cubicBezTo>
                  <a:cubicBezTo>
                    <a:pt x="120" y="24"/>
                    <a:pt x="114" y="26"/>
                    <a:pt x="154" y="0"/>
                  </a:cubicBezTo>
                  <a:cubicBezTo>
                    <a:pt x="215" y="14"/>
                    <a:pt x="242" y="93"/>
                    <a:pt x="261" y="147"/>
                  </a:cubicBezTo>
                  <a:cubicBezTo>
                    <a:pt x="289" y="228"/>
                    <a:pt x="247" y="107"/>
                    <a:pt x="274" y="187"/>
                  </a:cubicBezTo>
                  <a:cubicBezTo>
                    <a:pt x="278" y="200"/>
                    <a:pt x="288" y="227"/>
                    <a:pt x="288" y="227"/>
                  </a:cubicBezTo>
                  <a:cubicBezTo>
                    <a:pt x="277" y="315"/>
                    <a:pt x="254" y="358"/>
                    <a:pt x="227" y="435"/>
                  </a:cubicBezTo>
                  <a:cubicBezTo>
                    <a:pt x="217" y="463"/>
                    <a:pt x="214" y="487"/>
                    <a:pt x="194" y="509"/>
                  </a:cubicBezTo>
                  <a:cubicBezTo>
                    <a:pt x="181" y="545"/>
                    <a:pt x="179" y="561"/>
                    <a:pt x="147" y="582"/>
                  </a:cubicBezTo>
                  <a:cubicBezTo>
                    <a:pt x="137" y="597"/>
                    <a:pt x="120" y="625"/>
                    <a:pt x="107" y="636"/>
                  </a:cubicBezTo>
                  <a:cubicBezTo>
                    <a:pt x="94" y="647"/>
                    <a:pt x="62" y="651"/>
                    <a:pt x="46" y="656"/>
                  </a:cubicBezTo>
                  <a:cubicBezTo>
                    <a:pt x="19" y="647"/>
                    <a:pt x="8" y="636"/>
                    <a:pt x="0" y="609"/>
                  </a:cubicBezTo>
                  <a:cubicBezTo>
                    <a:pt x="6" y="536"/>
                    <a:pt x="9" y="477"/>
                    <a:pt x="73" y="435"/>
                  </a:cubicBezTo>
                  <a:cubicBezTo>
                    <a:pt x="87" y="395"/>
                    <a:pt x="134" y="348"/>
                    <a:pt x="174" y="334"/>
                  </a:cubicBezTo>
                  <a:cubicBezTo>
                    <a:pt x="190" y="309"/>
                    <a:pt x="201" y="284"/>
                    <a:pt x="201" y="254"/>
                  </a:cubicBezTo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0099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95258" name="Freeform 26"/>
            <p:cNvSpPr>
              <a:spLocks/>
            </p:cNvSpPr>
            <p:nvPr/>
          </p:nvSpPr>
          <p:spPr bwMode="auto">
            <a:xfrm rot="-1539690">
              <a:off x="2553" y="1572"/>
              <a:ext cx="77" cy="18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0" y="73"/>
                </a:cxn>
                <a:cxn ang="0">
                  <a:pos x="41" y="73"/>
                </a:cxn>
                <a:cxn ang="0">
                  <a:pos x="54" y="34"/>
                </a:cxn>
                <a:cxn ang="0">
                  <a:pos x="41" y="0"/>
                </a:cxn>
              </a:cxnLst>
              <a:rect l="0" t="0" r="r" b="b"/>
              <a:pathLst>
                <a:path w="54" h="110">
                  <a:moveTo>
                    <a:pt x="41" y="0"/>
                  </a:moveTo>
                  <a:cubicBezTo>
                    <a:pt x="23" y="28"/>
                    <a:pt x="8" y="42"/>
                    <a:pt x="0" y="73"/>
                  </a:cubicBezTo>
                  <a:cubicBezTo>
                    <a:pt x="12" y="110"/>
                    <a:pt x="19" y="95"/>
                    <a:pt x="41" y="73"/>
                  </a:cubicBezTo>
                  <a:cubicBezTo>
                    <a:pt x="48" y="67"/>
                    <a:pt x="54" y="46"/>
                    <a:pt x="54" y="34"/>
                  </a:cubicBezTo>
                  <a:cubicBezTo>
                    <a:pt x="54" y="22"/>
                    <a:pt x="44" y="7"/>
                    <a:pt x="41" y="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95275" name="Freeform 43"/>
          <p:cNvSpPr>
            <a:spLocks/>
          </p:cNvSpPr>
          <p:nvPr/>
        </p:nvSpPr>
        <p:spPr bwMode="auto">
          <a:xfrm>
            <a:off x="395288" y="981075"/>
            <a:ext cx="3671887" cy="5183188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solidFill>
            <a:srgbClr val="339966">
              <a:alpha val="37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5276" name="Freeform 44"/>
          <p:cNvSpPr>
            <a:spLocks/>
          </p:cNvSpPr>
          <p:nvPr/>
        </p:nvSpPr>
        <p:spPr bwMode="auto">
          <a:xfrm>
            <a:off x="4643438" y="1268413"/>
            <a:ext cx="3671887" cy="5183187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solidFill>
            <a:srgbClr val="339966">
              <a:alpha val="37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95279" name="Text Box 47"/>
          <p:cNvSpPr txBox="1">
            <a:spLocks noChangeArrowheads="1"/>
          </p:cNvSpPr>
          <p:nvPr/>
        </p:nvSpPr>
        <p:spPr bwMode="auto">
          <a:xfrm>
            <a:off x="0" y="5959475"/>
            <a:ext cx="9144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Centrioles</a:t>
            </a:r>
            <a:r>
              <a:rPr lang="en-A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break down</a:t>
            </a:r>
          </a:p>
          <a:p>
            <a:pPr>
              <a:spcBef>
                <a:spcPct val="50000"/>
              </a:spcBef>
            </a:pPr>
            <a:r>
              <a:rPr lang="en-A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Nuclear membrane forms around each set of chromosomes</a:t>
            </a:r>
          </a:p>
        </p:txBody>
      </p:sp>
      <p:sp>
        <p:nvSpPr>
          <p:cNvPr id="95280" name="AutoShape 48"/>
          <p:cNvSpPr>
            <a:spLocks noChangeArrowheads="1"/>
          </p:cNvSpPr>
          <p:nvPr/>
        </p:nvSpPr>
        <p:spPr bwMode="auto">
          <a:xfrm rot="5400000">
            <a:off x="180182" y="2096293"/>
            <a:ext cx="971550" cy="1331913"/>
          </a:xfrm>
          <a:prstGeom prst="can">
            <a:avLst>
              <a:gd name="adj" fmla="val 34273"/>
            </a:avLst>
          </a:prstGeom>
          <a:solidFill>
            <a:srgbClr val="FFFF00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r>
              <a:rPr lang="en-AU" sz="1400" b="1">
                <a:solidFill>
                  <a:schemeClr val="bg2"/>
                </a:solidFill>
              </a:rPr>
              <a:t>CENTRIOLE</a:t>
            </a:r>
          </a:p>
        </p:txBody>
      </p:sp>
      <p:grpSp>
        <p:nvGrpSpPr>
          <p:cNvPr id="10" name="Group 49"/>
          <p:cNvGrpSpPr>
            <a:grpSpLocks/>
          </p:cNvGrpSpPr>
          <p:nvPr/>
        </p:nvGrpSpPr>
        <p:grpSpPr bwMode="auto">
          <a:xfrm>
            <a:off x="7451725" y="2852738"/>
            <a:ext cx="1331913" cy="971550"/>
            <a:chOff x="4694" y="1797"/>
            <a:chExt cx="839" cy="612"/>
          </a:xfrm>
        </p:grpSpPr>
        <p:sp>
          <p:nvSpPr>
            <p:cNvPr id="95282" name="AutoShape 50"/>
            <p:cNvSpPr>
              <a:spLocks noChangeArrowheads="1"/>
            </p:cNvSpPr>
            <p:nvPr/>
          </p:nvSpPr>
          <p:spPr bwMode="auto">
            <a:xfrm rot="16200000">
              <a:off x="4808" y="1683"/>
              <a:ext cx="612" cy="839"/>
            </a:xfrm>
            <a:prstGeom prst="can">
              <a:avLst>
                <a:gd name="adj" fmla="val 3427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lang="en-US" sz="1400" b="1">
                <a:solidFill>
                  <a:schemeClr val="bg2"/>
                </a:solidFill>
              </a:endParaRPr>
            </a:p>
          </p:txBody>
        </p:sp>
        <p:sp>
          <p:nvSpPr>
            <p:cNvPr id="95283" name="Text Box 51"/>
            <p:cNvSpPr txBox="1">
              <a:spLocks noChangeArrowheads="1"/>
            </p:cNvSpPr>
            <p:nvPr/>
          </p:nvSpPr>
          <p:spPr bwMode="auto">
            <a:xfrm>
              <a:off x="4694" y="1979"/>
              <a:ext cx="8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AU" sz="1400" b="1">
                  <a:solidFill>
                    <a:schemeClr val="bg2"/>
                  </a:solidFill>
                </a:rPr>
                <a:t>CENTRIOLE</a:t>
              </a:r>
            </a:p>
          </p:txBody>
        </p:sp>
      </p:grpSp>
      <p:sp>
        <p:nvSpPr>
          <p:cNvPr id="95274" name="Rectangle 42"/>
          <p:cNvSpPr>
            <a:spLocks noGrp="1" noRot="1" noChangeArrowheads="1"/>
          </p:cNvSpPr>
          <p:nvPr>
            <p:ph type="title"/>
          </p:nvPr>
        </p:nvSpPr>
        <p:spPr>
          <a:xfrm>
            <a:off x="500034" y="71414"/>
            <a:ext cx="7498080" cy="1143000"/>
          </a:xfrm>
        </p:spPr>
        <p:txBody>
          <a:bodyPr/>
          <a:lstStyle/>
          <a:p>
            <a:r>
              <a:rPr lang="en-AU"/>
              <a:t>Telophase</a:t>
            </a:r>
          </a:p>
        </p:txBody>
      </p:sp>
      <p:pic>
        <p:nvPicPr>
          <p:cNvPr id="36" name="Picture 12" descr="plant_telophas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14612" y="2000240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95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5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5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5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5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5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5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5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75" grpId="0" animBg="1"/>
      <p:bldP spid="95276" grpId="0" animBg="1"/>
      <p:bldP spid="9528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86" name="Freeform 70"/>
          <p:cNvSpPr>
            <a:spLocks/>
          </p:cNvSpPr>
          <p:nvPr/>
        </p:nvSpPr>
        <p:spPr bwMode="auto">
          <a:xfrm>
            <a:off x="-300038" y="52388"/>
            <a:ext cx="9158288" cy="7300912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60487" name="Freeform 71"/>
          <p:cNvSpPr>
            <a:spLocks/>
          </p:cNvSpPr>
          <p:nvPr/>
        </p:nvSpPr>
        <p:spPr bwMode="auto">
          <a:xfrm>
            <a:off x="-401638" y="85725"/>
            <a:ext cx="9377363" cy="7358063"/>
          </a:xfrm>
          <a:custGeom>
            <a:avLst/>
            <a:gdLst/>
            <a:ahLst/>
            <a:cxnLst>
              <a:cxn ang="0">
                <a:pos x="524" y="464"/>
              </a:cxn>
              <a:cxn ang="0">
                <a:pos x="307" y="594"/>
              </a:cxn>
              <a:cxn ang="0">
                <a:pos x="70" y="784"/>
              </a:cxn>
              <a:cxn ang="0">
                <a:pos x="9" y="1597"/>
              </a:cxn>
              <a:cxn ang="0">
                <a:pos x="260" y="2952"/>
              </a:cxn>
              <a:cxn ang="0">
                <a:pos x="1123" y="3465"/>
              </a:cxn>
              <a:cxn ang="0">
                <a:pos x="1450" y="3458"/>
              </a:cxn>
              <a:cxn ang="0">
                <a:pos x="2021" y="2824"/>
              </a:cxn>
              <a:cxn ang="0">
                <a:pos x="2403" y="3642"/>
              </a:cxn>
              <a:cxn ang="0">
                <a:pos x="2611" y="3663"/>
              </a:cxn>
              <a:cxn ang="0">
                <a:pos x="2743" y="3660"/>
              </a:cxn>
              <a:cxn ang="0">
                <a:pos x="3290" y="3382"/>
              </a:cxn>
              <a:cxn ang="0">
                <a:pos x="3409" y="3187"/>
              </a:cxn>
              <a:cxn ang="0">
                <a:pos x="3552" y="3042"/>
              </a:cxn>
              <a:cxn ang="0">
                <a:pos x="3657" y="2871"/>
              </a:cxn>
              <a:cxn ang="0">
                <a:pos x="3697" y="2761"/>
              </a:cxn>
              <a:cxn ang="0">
                <a:pos x="3763" y="2651"/>
              </a:cxn>
              <a:cxn ang="0">
                <a:pos x="3855" y="2424"/>
              </a:cxn>
              <a:cxn ang="0">
                <a:pos x="3867" y="2342"/>
              </a:cxn>
              <a:cxn ang="0">
                <a:pos x="3953" y="2102"/>
              </a:cxn>
              <a:cxn ang="0">
                <a:pos x="3943" y="1970"/>
              </a:cxn>
              <a:cxn ang="0">
                <a:pos x="3908" y="1789"/>
              </a:cxn>
              <a:cxn ang="0">
                <a:pos x="3720" y="771"/>
              </a:cxn>
              <a:cxn ang="0">
                <a:pos x="3367" y="364"/>
              </a:cxn>
              <a:cxn ang="0">
                <a:pos x="2690" y="59"/>
              </a:cxn>
              <a:cxn ang="0">
                <a:pos x="2286" y="88"/>
              </a:cxn>
              <a:cxn ang="0">
                <a:pos x="1906" y="588"/>
              </a:cxn>
              <a:cxn ang="0">
                <a:pos x="1215" y="283"/>
              </a:cxn>
            </a:cxnLst>
            <a:rect l="0" t="0" r="r" b="b"/>
            <a:pathLst>
              <a:path w="3953" h="3685">
                <a:moveTo>
                  <a:pt x="524" y="464"/>
                </a:moveTo>
                <a:cubicBezTo>
                  <a:pt x="488" y="486"/>
                  <a:pt x="383" y="541"/>
                  <a:pt x="307" y="594"/>
                </a:cubicBezTo>
                <a:cubicBezTo>
                  <a:pt x="231" y="647"/>
                  <a:pt x="120" y="617"/>
                  <a:pt x="70" y="784"/>
                </a:cubicBezTo>
                <a:cubicBezTo>
                  <a:pt x="0" y="973"/>
                  <a:pt x="5" y="1445"/>
                  <a:pt x="9" y="1597"/>
                </a:cubicBezTo>
                <a:cubicBezTo>
                  <a:pt x="41" y="1958"/>
                  <a:pt x="164" y="2733"/>
                  <a:pt x="260" y="2952"/>
                </a:cubicBezTo>
                <a:cubicBezTo>
                  <a:pt x="458" y="3244"/>
                  <a:pt x="925" y="3381"/>
                  <a:pt x="1123" y="3465"/>
                </a:cubicBezTo>
                <a:cubicBezTo>
                  <a:pt x="1157" y="3494"/>
                  <a:pt x="1406" y="3444"/>
                  <a:pt x="1450" y="3458"/>
                </a:cubicBezTo>
                <a:cubicBezTo>
                  <a:pt x="1583" y="3375"/>
                  <a:pt x="1862" y="2793"/>
                  <a:pt x="2021" y="2824"/>
                </a:cubicBezTo>
                <a:cubicBezTo>
                  <a:pt x="2143" y="2847"/>
                  <a:pt x="2305" y="3502"/>
                  <a:pt x="2403" y="3642"/>
                </a:cubicBezTo>
                <a:cubicBezTo>
                  <a:pt x="2472" y="3681"/>
                  <a:pt x="2537" y="3673"/>
                  <a:pt x="2611" y="3663"/>
                </a:cubicBezTo>
                <a:cubicBezTo>
                  <a:pt x="2664" y="3685"/>
                  <a:pt x="2691" y="3672"/>
                  <a:pt x="2743" y="3660"/>
                </a:cubicBezTo>
                <a:cubicBezTo>
                  <a:pt x="2926" y="3568"/>
                  <a:pt x="3109" y="3478"/>
                  <a:pt x="3290" y="3382"/>
                </a:cubicBezTo>
                <a:cubicBezTo>
                  <a:pt x="3350" y="3351"/>
                  <a:pt x="3366" y="3243"/>
                  <a:pt x="3409" y="3187"/>
                </a:cubicBezTo>
                <a:cubicBezTo>
                  <a:pt x="3451" y="3136"/>
                  <a:pt x="3512" y="3097"/>
                  <a:pt x="3552" y="3042"/>
                </a:cubicBezTo>
                <a:cubicBezTo>
                  <a:pt x="3591" y="2985"/>
                  <a:pt x="3607" y="2924"/>
                  <a:pt x="3657" y="2871"/>
                </a:cubicBezTo>
                <a:cubicBezTo>
                  <a:pt x="3667" y="2823"/>
                  <a:pt x="3663" y="2795"/>
                  <a:pt x="3697" y="2761"/>
                </a:cubicBezTo>
                <a:cubicBezTo>
                  <a:pt x="3717" y="2719"/>
                  <a:pt x="3743" y="2692"/>
                  <a:pt x="3763" y="2651"/>
                </a:cubicBezTo>
                <a:cubicBezTo>
                  <a:pt x="3744" y="2523"/>
                  <a:pt x="3818" y="2522"/>
                  <a:pt x="3855" y="2424"/>
                </a:cubicBezTo>
                <a:cubicBezTo>
                  <a:pt x="3882" y="2352"/>
                  <a:pt x="3843" y="2428"/>
                  <a:pt x="3867" y="2342"/>
                </a:cubicBezTo>
                <a:cubicBezTo>
                  <a:pt x="3889" y="2260"/>
                  <a:pt x="3930" y="2184"/>
                  <a:pt x="3953" y="2102"/>
                </a:cubicBezTo>
                <a:cubicBezTo>
                  <a:pt x="3947" y="2057"/>
                  <a:pt x="3949" y="2015"/>
                  <a:pt x="3943" y="1970"/>
                </a:cubicBezTo>
                <a:cubicBezTo>
                  <a:pt x="3916" y="1894"/>
                  <a:pt x="3903" y="1862"/>
                  <a:pt x="3908" y="1789"/>
                </a:cubicBezTo>
                <a:cubicBezTo>
                  <a:pt x="3874" y="1645"/>
                  <a:pt x="3924" y="967"/>
                  <a:pt x="3720" y="771"/>
                </a:cubicBezTo>
                <a:cubicBezTo>
                  <a:pt x="3630" y="533"/>
                  <a:pt x="3502" y="489"/>
                  <a:pt x="3367" y="364"/>
                </a:cubicBezTo>
                <a:cubicBezTo>
                  <a:pt x="3252" y="252"/>
                  <a:pt x="2870" y="105"/>
                  <a:pt x="2690" y="59"/>
                </a:cubicBezTo>
                <a:cubicBezTo>
                  <a:pt x="2639" y="49"/>
                  <a:pt x="2417" y="0"/>
                  <a:pt x="2286" y="88"/>
                </a:cubicBezTo>
                <a:cubicBezTo>
                  <a:pt x="2155" y="176"/>
                  <a:pt x="2084" y="556"/>
                  <a:pt x="1906" y="588"/>
                </a:cubicBezTo>
                <a:cubicBezTo>
                  <a:pt x="1743" y="580"/>
                  <a:pt x="1324" y="351"/>
                  <a:pt x="1215" y="283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60488" name="Freeform 72"/>
          <p:cNvSpPr>
            <a:spLocks/>
          </p:cNvSpPr>
          <p:nvPr/>
        </p:nvSpPr>
        <p:spPr bwMode="auto">
          <a:xfrm>
            <a:off x="-155575" y="311150"/>
            <a:ext cx="9158288" cy="7281863"/>
          </a:xfrm>
          <a:custGeom>
            <a:avLst/>
            <a:gdLst/>
            <a:ahLst/>
            <a:cxnLst>
              <a:cxn ang="0">
                <a:pos x="432" y="425"/>
              </a:cxn>
              <a:cxn ang="0">
                <a:pos x="107" y="818"/>
              </a:cxn>
              <a:cxn ang="0">
                <a:pos x="78" y="1255"/>
              </a:cxn>
              <a:cxn ang="0">
                <a:pos x="26" y="1371"/>
              </a:cxn>
              <a:cxn ang="0">
                <a:pos x="29" y="1431"/>
              </a:cxn>
              <a:cxn ang="0">
                <a:pos x="9" y="1473"/>
              </a:cxn>
              <a:cxn ang="0">
                <a:pos x="12" y="1562"/>
              </a:cxn>
              <a:cxn ang="0">
                <a:pos x="5" y="1658"/>
              </a:cxn>
              <a:cxn ang="0">
                <a:pos x="12" y="1700"/>
              </a:cxn>
              <a:cxn ang="0">
                <a:pos x="12" y="1897"/>
              </a:cxn>
              <a:cxn ang="0">
                <a:pos x="16" y="1986"/>
              </a:cxn>
              <a:cxn ang="0">
                <a:pos x="82" y="2231"/>
              </a:cxn>
              <a:cxn ang="0">
                <a:pos x="352" y="2741"/>
              </a:cxn>
              <a:cxn ang="0">
                <a:pos x="495" y="2871"/>
              </a:cxn>
              <a:cxn ang="0">
                <a:pos x="1103" y="3313"/>
              </a:cxn>
              <a:cxn ang="0">
                <a:pos x="1800" y="2141"/>
              </a:cxn>
              <a:cxn ang="0">
                <a:pos x="2519" y="3624"/>
              </a:cxn>
              <a:cxn ang="0">
                <a:pos x="2651" y="3621"/>
              </a:cxn>
              <a:cxn ang="0">
                <a:pos x="3198" y="3343"/>
              </a:cxn>
              <a:cxn ang="0">
                <a:pos x="3317" y="3148"/>
              </a:cxn>
              <a:cxn ang="0">
                <a:pos x="3460" y="3003"/>
              </a:cxn>
              <a:cxn ang="0">
                <a:pos x="3565" y="2832"/>
              </a:cxn>
              <a:cxn ang="0">
                <a:pos x="3605" y="2722"/>
              </a:cxn>
              <a:cxn ang="0">
                <a:pos x="3671" y="2612"/>
              </a:cxn>
              <a:cxn ang="0">
                <a:pos x="3763" y="2385"/>
              </a:cxn>
              <a:cxn ang="0">
                <a:pos x="3775" y="2303"/>
              </a:cxn>
              <a:cxn ang="0">
                <a:pos x="3861" y="2063"/>
              </a:cxn>
              <a:cxn ang="0">
                <a:pos x="3851" y="1931"/>
              </a:cxn>
              <a:cxn ang="0">
                <a:pos x="3816" y="1750"/>
              </a:cxn>
              <a:cxn ang="0">
                <a:pos x="3309" y="834"/>
              </a:cxn>
              <a:cxn ang="0">
                <a:pos x="3191" y="753"/>
              </a:cxn>
              <a:cxn ang="0">
                <a:pos x="3008" y="595"/>
              </a:cxn>
              <a:cxn ang="0">
                <a:pos x="2900" y="481"/>
              </a:cxn>
              <a:cxn ang="0">
                <a:pos x="2825" y="409"/>
              </a:cxn>
              <a:cxn ang="0">
                <a:pos x="2727" y="288"/>
              </a:cxn>
              <a:cxn ang="0">
                <a:pos x="2655" y="247"/>
              </a:cxn>
              <a:cxn ang="0">
                <a:pos x="2499" y="81"/>
              </a:cxn>
              <a:cxn ang="0">
                <a:pos x="2343" y="0"/>
              </a:cxn>
              <a:cxn ang="0">
                <a:pos x="1943" y="507"/>
              </a:cxn>
              <a:cxn ang="0">
                <a:pos x="1746" y="1165"/>
              </a:cxn>
              <a:cxn ang="0">
                <a:pos x="1536" y="555"/>
              </a:cxn>
              <a:cxn ang="0">
                <a:pos x="1157" y="140"/>
              </a:cxn>
            </a:cxnLst>
            <a:rect l="0" t="0" r="r" b="b"/>
            <a:pathLst>
              <a:path w="3861" h="3646">
                <a:moveTo>
                  <a:pt x="432" y="425"/>
                </a:moveTo>
                <a:cubicBezTo>
                  <a:pt x="275" y="511"/>
                  <a:pt x="154" y="740"/>
                  <a:pt x="107" y="818"/>
                </a:cubicBezTo>
                <a:cubicBezTo>
                  <a:pt x="48" y="956"/>
                  <a:pt x="91" y="1163"/>
                  <a:pt x="78" y="1255"/>
                </a:cubicBezTo>
                <a:cubicBezTo>
                  <a:pt x="59" y="1295"/>
                  <a:pt x="46" y="1334"/>
                  <a:pt x="26" y="1371"/>
                </a:cubicBezTo>
                <a:cubicBezTo>
                  <a:pt x="28" y="1391"/>
                  <a:pt x="32" y="1412"/>
                  <a:pt x="29" y="1431"/>
                </a:cubicBezTo>
                <a:cubicBezTo>
                  <a:pt x="27" y="1447"/>
                  <a:pt x="12" y="1458"/>
                  <a:pt x="9" y="1473"/>
                </a:cubicBezTo>
                <a:cubicBezTo>
                  <a:pt x="6" y="1502"/>
                  <a:pt x="15" y="1534"/>
                  <a:pt x="12" y="1562"/>
                </a:cubicBezTo>
                <a:cubicBezTo>
                  <a:pt x="43" y="1690"/>
                  <a:pt x="23" y="1555"/>
                  <a:pt x="5" y="1658"/>
                </a:cubicBezTo>
                <a:cubicBezTo>
                  <a:pt x="3" y="1670"/>
                  <a:pt x="11" y="1686"/>
                  <a:pt x="12" y="1700"/>
                </a:cubicBezTo>
                <a:cubicBezTo>
                  <a:pt x="15" y="1764"/>
                  <a:pt x="19" y="1835"/>
                  <a:pt x="12" y="1897"/>
                </a:cubicBezTo>
                <a:cubicBezTo>
                  <a:pt x="43" y="2056"/>
                  <a:pt x="0" y="1808"/>
                  <a:pt x="16" y="1986"/>
                </a:cubicBezTo>
                <a:cubicBezTo>
                  <a:pt x="24" y="2065"/>
                  <a:pt x="60" y="2155"/>
                  <a:pt x="82" y="2231"/>
                </a:cubicBezTo>
                <a:cubicBezTo>
                  <a:pt x="177" y="2399"/>
                  <a:pt x="257" y="2575"/>
                  <a:pt x="352" y="2741"/>
                </a:cubicBezTo>
                <a:cubicBezTo>
                  <a:pt x="390" y="2805"/>
                  <a:pt x="447" y="2823"/>
                  <a:pt x="495" y="2871"/>
                </a:cubicBezTo>
                <a:cubicBezTo>
                  <a:pt x="620" y="2966"/>
                  <a:pt x="886" y="3435"/>
                  <a:pt x="1103" y="3313"/>
                </a:cubicBezTo>
                <a:cubicBezTo>
                  <a:pt x="1252" y="3150"/>
                  <a:pt x="1599" y="2093"/>
                  <a:pt x="1800" y="2141"/>
                </a:cubicBezTo>
                <a:cubicBezTo>
                  <a:pt x="2036" y="2193"/>
                  <a:pt x="2377" y="3377"/>
                  <a:pt x="2519" y="3624"/>
                </a:cubicBezTo>
                <a:cubicBezTo>
                  <a:pt x="2572" y="3646"/>
                  <a:pt x="2599" y="3633"/>
                  <a:pt x="2651" y="3621"/>
                </a:cubicBezTo>
                <a:cubicBezTo>
                  <a:pt x="2834" y="3529"/>
                  <a:pt x="3017" y="3439"/>
                  <a:pt x="3198" y="3343"/>
                </a:cubicBezTo>
                <a:cubicBezTo>
                  <a:pt x="3258" y="3312"/>
                  <a:pt x="3274" y="3204"/>
                  <a:pt x="3317" y="3148"/>
                </a:cubicBezTo>
                <a:cubicBezTo>
                  <a:pt x="3359" y="3097"/>
                  <a:pt x="3420" y="3058"/>
                  <a:pt x="3460" y="3003"/>
                </a:cubicBezTo>
                <a:cubicBezTo>
                  <a:pt x="3499" y="2946"/>
                  <a:pt x="3515" y="2885"/>
                  <a:pt x="3565" y="2832"/>
                </a:cubicBezTo>
                <a:cubicBezTo>
                  <a:pt x="3575" y="2784"/>
                  <a:pt x="3571" y="2756"/>
                  <a:pt x="3605" y="2722"/>
                </a:cubicBezTo>
                <a:cubicBezTo>
                  <a:pt x="3625" y="2680"/>
                  <a:pt x="3651" y="2653"/>
                  <a:pt x="3671" y="2612"/>
                </a:cubicBezTo>
                <a:cubicBezTo>
                  <a:pt x="3652" y="2484"/>
                  <a:pt x="3726" y="2483"/>
                  <a:pt x="3763" y="2385"/>
                </a:cubicBezTo>
                <a:cubicBezTo>
                  <a:pt x="3790" y="2313"/>
                  <a:pt x="3751" y="2389"/>
                  <a:pt x="3775" y="2303"/>
                </a:cubicBezTo>
                <a:cubicBezTo>
                  <a:pt x="3797" y="2221"/>
                  <a:pt x="3838" y="2145"/>
                  <a:pt x="3861" y="2063"/>
                </a:cubicBezTo>
                <a:cubicBezTo>
                  <a:pt x="3855" y="2018"/>
                  <a:pt x="3857" y="1976"/>
                  <a:pt x="3851" y="1931"/>
                </a:cubicBezTo>
                <a:cubicBezTo>
                  <a:pt x="3824" y="1855"/>
                  <a:pt x="3811" y="1823"/>
                  <a:pt x="3816" y="1750"/>
                </a:cubicBezTo>
                <a:cubicBezTo>
                  <a:pt x="3782" y="1606"/>
                  <a:pt x="3513" y="1030"/>
                  <a:pt x="3309" y="834"/>
                </a:cubicBezTo>
                <a:cubicBezTo>
                  <a:pt x="3275" y="799"/>
                  <a:pt x="3225" y="790"/>
                  <a:pt x="3191" y="753"/>
                </a:cubicBezTo>
                <a:cubicBezTo>
                  <a:pt x="3138" y="694"/>
                  <a:pt x="3073" y="639"/>
                  <a:pt x="3008" y="595"/>
                </a:cubicBezTo>
                <a:cubicBezTo>
                  <a:pt x="2972" y="548"/>
                  <a:pt x="2948" y="512"/>
                  <a:pt x="2900" y="481"/>
                </a:cubicBezTo>
                <a:cubicBezTo>
                  <a:pt x="2803" y="351"/>
                  <a:pt x="2929" y="508"/>
                  <a:pt x="2825" y="409"/>
                </a:cubicBezTo>
                <a:cubicBezTo>
                  <a:pt x="2789" y="375"/>
                  <a:pt x="2767" y="321"/>
                  <a:pt x="2727" y="288"/>
                </a:cubicBezTo>
                <a:cubicBezTo>
                  <a:pt x="2660" y="231"/>
                  <a:pt x="2717" y="286"/>
                  <a:pt x="2655" y="247"/>
                </a:cubicBezTo>
                <a:cubicBezTo>
                  <a:pt x="2590" y="208"/>
                  <a:pt x="2564" y="119"/>
                  <a:pt x="2499" y="81"/>
                </a:cubicBezTo>
                <a:cubicBezTo>
                  <a:pt x="2444" y="51"/>
                  <a:pt x="2403" y="12"/>
                  <a:pt x="2343" y="0"/>
                </a:cubicBezTo>
                <a:cubicBezTo>
                  <a:pt x="2272" y="87"/>
                  <a:pt x="2042" y="313"/>
                  <a:pt x="1943" y="507"/>
                </a:cubicBezTo>
                <a:cubicBezTo>
                  <a:pt x="1844" y="701"/>
                  <a:pt x="1814" y="1157"/>
                  <a:pt x="1746" y="1165"/>
                </a:cubicBezTo>
                <a:cubicBezTo>
                  <a:pt x="1596" y="1282"/>
                  <a:pt x="1634" y="726"/>
                  <a:pt x="1536" y="555"/>
                </a:cubicBezTo>
                <a:cubicBezTo>
                  <a:pt x="1438" y="384"/>
                  <a:pt x="1236" y="227"/>
                  <a:pt x="1157" y="140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60489" name="Freeform 73"/>
          <p:cNvSpPr>
            <a:spLocks/>
          </p:cNvSpPr>
          <p:nvPr/>
        </p:nvSpPr>
        <p:spPr bwMode="auto">
          <a:xfrm>
            <a:off x="-407988" y="387350"/>
            <a:ext cx="9415463" cy="7248525"/>
          </a:xfrm>
          <a:custGeom>
            <a:avLst/>
            <a:gdLst/>
            <a:ahLst/>
            <a:cxnLst>
              <a:cxn ang="0">
                <a:pos x="540" y="468"/>
              </a:cxn>
              <a:cxn ang="0">
                <a:pos x="215" y="861"/>
              </a:cxn>
              <a:cxn ang="0">
                <a:pos x="98" y="1255"/>
              </a:cxn>
              <a:cxn ang="0">
                <a:pos x="31" y="1743"/>
              </a:cxn>
              <a:cxn ang="0">
                <a:pos x="71" y="2262"/>
              </a:cxn>
              <a:cxn ang="0">
                <a:pos x="437" y="3042"/>
              </a:cxn>
              <a:cxn ang="0">
                <a:pos x="1129" y="3340"/>
              </a:cxn>
              <a:cxn ang="0">
                <a:pos x="1867" y="1838"/>
              </a:cxn>
              <a:cxn ang="0">
                <a:pos x="2436" y="3469"/>
              </a:cxn>
              <a:cxn ang="0">
                <a:pos x="2945" y="3618"/>
              </a:cxn>
              <a:cxn ang="0">
                <a:pos x="3446" y="3401"/>
              </a:cxn>
              <a:cxn ang="0">
                <a:pos x="3673" y="2875"/>
              </a:cxn>
              <a:cxn ang="0">
                <a:pos x="3883" y="2346"/>
              </a:cxn>
              <a:cxn ang="0">
                <a:pos x="3969" y="2106"/>
              </a:cxn>
              <a:cxn ang="0">
                <a:pos x="3959" y="1974"/>
              </a:cxn>
              <a:cxn ang="0">
                <a:pos x="3924" y="1793"/>
              </a:cxn>
              <a:cxn ang="0">
                <a:pos x="3460" y="828"/>
              </a:cxn>
              <a:cxn ang="0">
                <a:pos x="3039" y="293"/>
              </a:cxn>
              <a:cxn ang="0">
                <a:pos x="2451" y="43"/>
              </a:cxn>
              <a:cxn ang="0">
                <a:pos x="2051" y="550"/>
              </a:cxn>
              <a:cxn ang="0">
                <a:pos x="1860" y="1736"/>
              </a:cxn>
              <a:cxn ang="0">
                <a:pos x="1644" y="598"/>
              </a:cxn>
              <a:cxn ang="0">
                <a:pos x="1265" y="183"/>
              </a:cxn>
            </a:cxnLst>
            <a:rect l="0" t="0" r="r" b="b"/>
            <a:pathLst>
              <a:path w="3969" h="3630">
                <a:moveTo>
                  <a:pt x="540" y="468"/>
                </a:moveTo>
                <a:cubicBezTo>
                  <a:pt x="383" y="554"/>
                  <a:pt x="262" y="783"/>
                  <a:pt x="215" y="861"/>
                </a:cubicBezTo>
                <a:cubicBezTo>
                  <a:pt x="156" y="999"/>
                  <a:pt x="111" y="1163"/>
                  <a:pt x="98" y="1255"/>
                </a:cubicBezTo>
                <a:cubicBezTo>
                  <a:pt x="82" y="1402"/>
                  <a:pt x="27" y="1629"/>
                  <a:pt x="31" y="1743"/>
                </a:cubicBezTo>
                <a:cubicBezTo>
                  <a:pt x="46" y="1913"/>
                  <a:pt x="0" y="2089"/>
                  <a:pt x="71" y="2262"/>
                </a:cubicBezTo>
                <a:cubicBezTo>
                  <a:pt x="139" y="2478"/>
                  <a:pt x="281" y="2864"/>
                  <a:pt x="437" y="3042"/>
                </a:cubicBezTo>
                <a:cubicBezTo>
                  <a:pt x="562" y="3137"/>
                  <a:pt x="912" y="3462"/>
                  <a:pt x="1129" y="3340"/>
                </a:cubicBezTo>
                <a:cubicBezTo>
                  <a:pt x="1278" y="3177"/>
                  <a:pt x="1666" y="1790"/>
                  <a:pt x="1867" y="1838"/>
                </a:cubicBezTo>
                <a:cubicBezTo>
                  <a:pt x="2103" y="1890"/>
                  <a:pt x="2294" y="3222"/>
                  <a:pt x="2436" y="3469"/>
                </a:cubicBezTo>
                <a:cubicBezTo>
                  <a:pt x="2489" y="3491"/>
                  <a:pt x="2893" y="3630"/>
                  <a:pt x="2945" y="3618"/>
                </a:cubicBezTo>
                <a:cubicBezTo>
                  <a:pt x="3128" y="3526"/>
                  <a:pt x="3265" y="3497"/>
                  <a:pt x="3446" y="3401"/>
                </a:cubicBezTo>
                <a:cubicBezTo>
                  <a:pt x="3598" y="3269"/>
                  <a:pt x="3577" y="3048"/>
                  <a:pt x="3673" y="2875"/>
                </a:cubicBezTo>
                <a:cubicBezTo>
                  <a:pt x="3725" y="2758"/>
                  <a:pt x="3834" y="2474"/>
                  <a:pt x="3883" y="2346"/>
                </a:cubicBezTo>
                <a:cubicBezTo>
                  <a:pt x="3905" y="2264"/>
                  <a:pt x="3946" y="2188"/>
                  <a:pt x="3969" y="2106"/>
                </a:cubicBezTo>
                <a:cubicBezTo>
                  <a:pt x="3963" y="2061"/>
                  <a:pt x="3965" y="2019"/>
                  <a:pt x="3959" y="1974"/>
                </a:cubicBezTo>
                <a:cubicBezTo>
                  <a:pt x="3932" y="1898"/>
                  <a:pt x="3919" y="1866"/>
                  <a:pt x="3924" y="1793"/>
                </a:cubicBezTo>
                <a:cubicBezTo>
                  <a:pt x="3890" y="1649"/>
                  <a:pt x="3664" y="1024"/>
                  <a:pt x="3460" y="828"/>
                </a:cubicBezTo>
                <a:cubicBezTo>
                  <a:pt x="3293" y="590"/>
                  <a:pt x="3207" y="424"/>
                  <a:pt x="3039" y="293"/>
                </a:cubicBezTo>
                <a:cubicBezTo>
                  <a:pt x="2871" y="162"/>
                  <a:pt x="2616" y="0"/>
                  <a:pt x="2451" y="43"/>
                </a:cubicBezTo>
                <a:cubicBezTo>
                  <a:pt x="2380" y="130"/>
                  <a:pt x="2150" y="356"/>
                  <a:pt x="2051" y="550"/>
                </a:cubicBezTo>
                <a:cubicBezTo>
                  <a:pt x="1953" y="832"/>
                  <a:pt x="1928" y="1728"/>
                  <a:pt x="1860" y="1736"/>
                </a:cubicBezTo>
                <a:cubicBezTo>
                  <a:pt x="1710" y="1853"/>
                  <a:pt x="1743" y="857"/>
                  <a:pt x="1644" y="598"/>
                </a:cubicBezTo>
                <a:cubicBezTo>
                  <a:pt x="1545" y="339"/>
                  <a:pt x="1344" y="270"/>
                  <a:pt x="1265" y="183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60490" name="Freeform 74"/>
          <p:cNvSpPr>
            <a:spLocks/>
          </p:cNvSpPr>
          <p:nvPr/>
        </p:nvSpPr>
        <p:spPr bwMode="auto">
          <a:xfrm>
            <a:off x="107950" y="357188"/>
            <a:ext cx="5178425" cy="6500812"/>
          </a:xfrm>
          <a:custGeom>
            <a:avLst/>
            <a:gdLst/>
            <a:ahLst/>
            <a:cxnLst>
              <a:cxn ang="0">
                <a:pos x="818" y="103"/>
              </a:cxn>
              <a:cxn ang="0">
                <a:pos x="303" y="449"/>
              </a:cxn>
              <a:cxn ang="0">
                <a:pos x="31" y="867"/>
              </a:cxn>
              <a:cxn ang="0">
                <a:pos x="4" y="1409"/>
              </a:cxn>
              <a:cxn ang="0">
                <a:pos x="201" y="2238"/>
              </a:cxn>
              <a:cxn ang="0">
                <a:pos x="493" y="2698"/>
              </a:cxn>
              <a:cxn ang="0">
                <a:pos x="723" y="2902"/>
              </a:cxn>
              <a:cxn ang="0">
                <a:pos x="1477" y="3133"/>
              </a:cxn>
              <a:cxn ang="0">
                <a:pos x="2017" y="2265"/>
              </a:cxn>
              <a:cxn ang="0">
                <a:pos x="2133" y="1615"/>
              </a:cxn>
              <a:cxn ang="0">
                <a:pos x="1780" y="252"/>
              </a:cxn>
              <a:cxn ang="0">
                <a:pos x="818" y="103"/>
              </a:cxn>
            </a:cxnLst>
            <a:rect l="0" t="0" r="r" b="b"/>
            <a:pathLst>
              <a:path w="2183" h="3255">
                <a:moveTo>
                  <a:pt x="818" y="103"/>
                </a:moveTo>
                <a:cubicBezTo>
                  <a:pt x="661" y="189"/>
                  <a:pt x="350" y="371"/>
                  <a:pt x="303" y="449"/>
                </a:cubicBezTo>
                <a:cubicBezTo>
                  <a:pt x="244" y="587"/>
                  <a:pt x="44" y="775"/>
                  <a:pt x="31" y="867"/>
                </a:cubicBezTo>
                <a:cubicBezTo>
                  <a:pt x="15" y="1014"/>
                  <a:pt x="0" y="1295"/>
                  <a:pt x="4" y="1409"/>
                </a:cubicBezTo>
                <a:cubicBezTo>
                  <a:pt x="19" y="1579"/>
                  <a:pt x="130" y="2065"/>
                  <a:pt x="201" y="2238"/>
                </a:cubicBezTo>
                <a:cubicBezTo>
                  <a:pt x="296" y="2406"/>
                  <a:pt x="398" y="2532"/>
                  <a:pt x="493" y="2698"/>
                </a:cubicBezTo>
                <a:cubicBezTo>
                  <a:pt x="531" y="2762"/>
                  <a:pt x="675" y="2854"/>
                  <a:pt x="723" y="2902"/>
                </a:cubicBezTo>
                <a:cubicBezTo>
                  <a:pt x="848" y="2997"/>
                  <a:pt x="1260" y="3255"/>
                  <a:pt x="1477" y="3133"/>
                </a:cubicBezTo>
                <a:cubicBezTo>
                  <a:pt x="1664" y="3001"/>
                  <a:pt x="1908" y="2518"/>
                  <a:pt x="2017" y="2265"/>
                </a:cubicBezTo>
                <a:cubicBezTo>
                  <a:pt x="2126" y="2012"/>
                  <a:pt x="2172" y="1950"/>
                  <a:pt x="2133" y="1615"/>
                </a:cubicBezTo>
                <a:cubicBezTo>
                  <a:pt x="2183" y="1135"/>
                  <a:pt x="1999" y="504"/>
                  <a:pt x="1780" y="252"/>
                </a:cubicBezTo>
                <a:cubicBezTo>
                  <a:pt x="1561" y="0"/>
                  <a:pt x="1021" y="105"/>
                  <a:pt x="818" y="103"/>
                </a:cubicBez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60491" name="Freeform 75"/>
          <p:cNvSpPr>
            <a:spLocks/>
          </p:cNvSpPr>
          <p:nvPr/>
        </p:nvSpPr>
        <p:spPr bwMode="auto">
          <a:xfrm>
            <a:off x="3530600" y="836613"/>
            <a:ext cx="5434013" cy="6448425"/>
          </a:xfrm>
          <a:custGeom>
            <a:avLst/>
            <a:gdLst/>
            <a:ahLst/>
            <a:cxnLst>
              <a:cxn ang="0">
                <a:pos x="716" y="77"/>
              </a:cxn>
              <a:cxn ang="0">
                <a:pos x="201" y="423"/>
              </a:cxn>
              <a:cxn ang="0">
                <a:pos x="59" y="890"/>
              </a:cxn>
              <a:cxn ang="0">
                <a:pos x="4" y="1392"/>
              </a:cxn>
              <a:cxn ang="0">
                <a:pos x="99" y="2212"/>
              </a:cxn>
              <a:cxn ang="0">
                <a:pos x="391" y="2672"/>
              </a:cxn>
              <a:cxn ang="0">
                <a:pos x="621" y="2876"/>
              </a:cxn>
              <a:cxn ang="0">
                <a:pos x="1375" y="3107"/>
              </a:cxn>
              <a:cxn ang="0">
                <a:pos x="2151" y="2412"/>
              </a:cxn>
              <a:cxn ang="0">
                <a:pos x="2212" y="1436"/>
              </a:cxn>
              <a:cxn ang="0">
                <a:pos x="1678" y="226"/>
              </a:cxn>
              <a:cxn ang="0">
                <a:pos x="716" y="77"/>
              </a:cxn>
            </a:cxnLst>
            <a:rect l="0" t="0" r="r" b="b"/>
            <a:pathLst>
              <a:path w="2291" h="3229">
                <a:moveTo>
                  <a:pt x="716" y="77"/>
                </a:moveTo>
                <a:cubicBezTo>
                  <a:pt x="559" y="163"/>
                  <a:pt x="248" y="345"/>
                  <a:pt x="201" y="423"/>
                </a:cubicBezTo>
                <a:cubicBezTo>
                  <a:pt x="142" y="561"/>
                  <a:pt x="72" y="798"/>
                  <a:pt x="59" y="890"/>
                </a:cubicBezTo>
                <a:cubicBezTo>
                  <a:pt x="43" y="1037"/>
                  <a:pt x="0" y="1278"/>
                  <a:pt x="4" y="1392"/>
                </a:cubicBezTo>
                <a:cubicBezTo>
                  <a:pt x="19" y="1562"/>
                  <a:pt x="28" y="2039"/>
                  <a:pt x="99" y="2212"/>
                </a:cubicBezTo>
                <a:cubicBezTo>
                  <a:pt x="194" y="2380"/>
                  <a:pt x="296" y="2506"/>
                  <a:pt x="391" y="2672"/>
                </a:cubicBezTo>
                <a:cubicBezTo>
                  <a:pt x="429" y="2736"/>
                  <a:pt x="573" y="2828"/>
                  <a:pt x="621" y="2876"/>
                </a:cubicBezTo>
                <a:cubicBezTo>
                  <a:pt x="746" y="2971"/>
                  <a:pt x="1158" y="3229"/>
                  <a:pt x="1375" y="3107"/>
                </a:cubicBezTo>
                <a:cubicBezTo>
                  <a:pt x="1562" y="2975"/>
                  <a:pt x="2042" y="2665"/>
                  <a:pt x="2151" y="2412"/>
                </a:cubicBezTo>
                <a:cubicBezTo>
                  <a:pt x="2290" y="2134"/>
                  <a:pt x="2291" y="1800"/>
                  <a:pt x="2212" y="1436"/>
                </a:cubicBezTo>
                <a:cubicBezTo>
                  <a:pt x="2262" y="956"/>
                  <a:pt x="1927" y="452"/>
                  <a:pt x="1678" y="226"/>
                </a:cubicBezTo>
                <a:cubicBezTo>
                  <a:pt x="1429" y="0"/>
                  <a:pt x="919" y="79"/>
                  <a:pt x="716" y="77"/>
                </a:cubicBez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60422" name="Freeform 6"/>
          <p:cNvSpPr>
            <a:spLocks/>
          </p:cNvSpPr>
          <p:nvPr/>
        </p:nvSpPr>
        <p:spPr bwMode="auto">
          <a:xfrm>
            <a:off x="-84138" y="236538"/>
            <a:ext cx="9158288" cy="7300912"/>
          </a:xfrm>
          <a:custGeom>
            <a:avLst/>
            <a:gdLst/>
            <a:ahLst/>
            <a:cxnLst>
              <a:cxn ang="0">
                <a:pos x="432" y="435"/>
              </a:cxn>
              <a:cxn ang="0">
                <a:pos x="107" y="828"/>
              </a:cxn>
              <a:cxn ang="0">
                <a:pos x="78" y="1265"/>
              </a:cxn>
              <a:cxn ang="0">
                <a:pos x="26" y="1381"/>
              </a:cxn>
              <a:cxn ang="0">
                <a:pos x="29" y="1441"/>
              </a:cxn>
              <a:cxn ang="0">
                <a:pos x="9" y="1483"/>
              </a:cxn>
              <a:cxn ang="0">
                <a:pos x="12" y="1572"/>
              </a:cxn>
              <a:cxn ang="0">
                <a:pos x="5" y="1668"/>
              </a:cxn>
              <a:cxn ang="0">
                <a:pos x="12" y="1710"/>
              </a:cxn>
              <a:cxn ang="0">
                <a:pos x="12" y="1907"/>
              </a:cxn>
              <a:cxn ang="0">
                <a:pos x="16" y="1996"/>
              </a:cxn>
              <a:cxn ang="0">
                <a:pos x="82" y="2241"/>
              </a:cxn>
              <a:cxn ang="0">
                <a:pos x="352" y="2751"/>
              </a:cxn>
              <a:cxn ang="0">
                <a:pos x="495" y="2881"/>
              </a:cxn>
              <a:cxn ang="0">
                <a:pos x="905" y="3128"/>
              </a:cxn>
              <a:cxn ang="0">
                <a:pos x="1032" y="3220"/>
              </a:cxn>
              <a:cxn ang="0">
                <a:pos x="1132" y="3293"/>
              </a:cxn>
              <a:cxn ang="0">
                <a:pos x="1358" y="3429"/>
              </a:cxn>
              <a:cxn ang="0">
                <a:pos x="1441" y="3434"/>
              </a:cxn>
              <a:cxn ang="0">
                <a:pos x="1579" y="3474"/>
              </a:cxn>
              <a:cxn ang="0">
                <a:pos x="1911" y="3529"/>
              </a:cxn>
              <a:cxn ang="0">
                <a:pos x="2105" y="3572"/>
              </a:cxn>
              <a:cxn ang="0">
                <a:pos x="2178" y="3583"/>
              </a:cxn>
              <a:cxn ang="0">
                <a:pos x="2311" y="3613"/>
              </a:cxn>
              <a:cxn ang="0">
                <a:pos x="2519" y="3634"/>
              </a:cxn>
              <a:cxn ang="0">
                <a:pos x="2651" y="3631"/>
              </a:cxn>
              <a:cxn ang="0">
                <a:pos x="3198" y="3353"/>
              </a:cxn>
              <a:cxn ang="0">
                <a:pos x="3317" y="3158"/>
              </a:cxn>
              <a:cxn ang="0">
                <a:pos x="3460" y="3013"/>
              </a:cxn>
              <a:cxn ang="0">
                <a:pos x="3565" y="2842"/>
              </a:cxn>
              <a:cxn ang="0">
                <a:pos x="3605" y="2732"/>
              </a:cxn>
              <a:cxn ang="0">
                <a:pos x="3671" y="2622"/>
              </a:cxn>
              <a:cxn ang="0">
                <a:pos x="3763" y="2395"/>
              </a:cxn>
              <a:cxn ang="0">
                <a:pos x="3775" y="2313"/>
              </a:cxn>
              <a:cxn ang="0">
                <a:pos x="3861" y="2073"/>
              </a:cxn>
              <a:cxn ang="0">
                <a:pos x="3851" y="1941"/>
              </a:cxn>
              <a:cxn ang="0">
                <a:pos x="3816" y="1760"/>
              </a:cxn>
              <a:cxn ang="0">
                <a:pos x="3309" y="844"/>
              </a:cxn>
              <a:cxn ang="0">
                <a:pos x="3191" y="763"/>
              </a:cxn>
              <a:cxn ang="0">
                <a:pos x="3008" y="605"/>
              </a:cxn>
              <a:cxn ang="0">
                <a:pos x="2900" y="491"/>
              </a:cxn>
              <a:cxn ang="0">
                <a:pos x="2825" y="419"/>
              </a:cxn>
              <a:cxn ang="0">
                <a:pos x="2727" y="298"/>
              </a:cxn>
              <a:cxn ang="0">
                <a:pos x="2655" y="257"/>
              </a:cxn>
              <a:cxn ang="0">
                <a:pos x="2463" y="135"/>
              </a:cxn>
              <a:cxn ang="0">
                <a:pos x="2306" y="59"/>
              </a:cxn>
              <a:cxn ang="0">
                <a:pos x="2008" y="19"/>
              </a:cxn>
              <a:cxn ang="0">
                <a:pos x="1772" y="55"/>
              </a:cxn>
              <a:cxn ang="0">
                <a:pos x="1564" y="93"/>
              </a:cxn>
              <a:cxn ang="0">
                <a:pos x="1157" y="150"/>
              </a:cxn>
            </a:cxnLst>
            <a:rect l="0" t="0" r="r" b="b"/>
            <a:pathLst>
              <a:path w="3861" h="3656">
                <a:moveTo>
                  <a:pt x="432" y="435"/>
                </a:moveTo>
                <a:cubicBezTo>
                  <a:pt x="275" y="521"/>
                  <a:pt x="154" y="750"/>
                  <a:pt x="107" y="828"/>
                </a:cubicBezTo>
                <a:cubicBezTo>
                  <a:pt x="48" y="966"/>
                  <a:pt x="91" y="1173"/>
                  <a:pt x="78" y="1265"/>
                </a:cubicBezTo>
                <a:cubicBezTo>
                  <a:pt x="59" y="1305"/>
                  <a:pt x="46" y="1344"/>
                  <a:pt x="26" y="1381"/>
                </a:cubicBezTo>
                <a:cubicBezTo>
                  <a:pt x="28" y="1401"/>
                  <a:pt x="32" y="1422"/>
                  <a:pt x="29" y="1441"/>
                </a:cubicBezTo>
                <a:cubicBezTo>
                  <a:pt x="27" y="1457"/>
                  <a:pt x="12" y="1468"/>
                  <a:pt x="9" y="1483"/>
                </a:cubicBezTo>
                <a:cubicBezTo>
                  <a:pt x="6" y="1512"/>
                  <a:pt x="15" y="1544"/>
                  <a:pt x="12" y="1572"/>
                </a:cubicBezTo>
                <a:cubicBezTo>
                  <a:pt x="43" y="1700"/>
                  <a:pt x="23" y="1565"/>
                  <a:pt x="5" y="1668"/>
                </a:cubicBezTo>
                <a:cubicBezTo>
                  <a:pt x="3" y="1680"/>
                  <a:pt x="11" y="1696"/>
                  <a:pt x="12" y="1710"/>
                </a:cubicBezTo>
                <a:cubicBezTo>
                  <a:pt x="15" y="1774"/>
                  <a:pt x="19" y="1845"/>
                  <a:pt x="12" y="1907"/>
                </a:cubicBezTo>
                <a:cubicBezTo>
                  <a:pt x="43" y="2066"/>
                  <a:pt x="0" y="1818"/>
                  <a:pt x="16" y="1996"/>
                </a:cubicBezTo>
                <a:cubicBezTo>
                  <a:pt x="24" y="2075"/>
                  <a:pt x="60" y="2165"/>
                  <a:pt x="82" y="2241"/>
                </a:cubicBezTo>
                <a:cubicBezTo>
                  <a:pt x="177" y="2409"/>
                  <a:pt x="257" y="2585"/>
                  <a:pt x="352" y="2751"/>
                </a:cubicBezTo>
                <a:cubicBezTo>
                  <a:pt x="390" y="2815"/>
                  <a:pt x="447" y="2833"/>
                  <a:pt x="495" y="2881"/>
                </a:cubicBezTo>
                <a:cubicBezTo>
                  <a:pt x="593" y="2982"/>
                  <a:pt x="779" y="3068"/>
                  <a:pt x="905" y="3128"/>
                </a:cubicBezTo>
                <a:cubicBezTo>
                  <a:pt x="942" y="3168"/>
                  <a:pt x="1032" y="3220"/>
                  <a:pt x="1032" y="3220"/>
                </a:cubicBezTo>
                <a:cubicBezTo>
                  <a:pt x="1064" y="3259"/>
                  <a:pt x="1094" y="3259"/>
                  <a:pt x="1132" y="3293"/>
                </a:cubicBezTo>
                <a:cubicBezTo>
                  <a:pt x="1166" y="3322"/>
                  <a:pt x="1314" y="3415"/>
                  <a:pt x="1358" y="3429"/>
                </a:cubicBezTo>
                <a:cubicBezTo>
                  <a:pt x="1385" y="3436"/>
                  <a:pt x="1412" y="3431"/>
                  <a:pt x="1441" y="3434"/>
                </a:cubicBezTo>
                <a:cubicBezTo>
                  <a:pt x="1486" y="3456"/>
                  <a:pt x="1532" y="3460"/>
                  <a:pt x="1579" y="3474"/>
                </a:cubicBezTo>
                <a:cubicBezTo>
                  <a:pt x="1685" y="3507"/>
                  <a:pt x="1803" y="3535"/>
                  <a:pt x="1911" y="3529"/>
                </a:cubicBezTo>
                <a:cubicBezTo>
                  <a:pt x="1950" y="3558"/>
                  <a:pt x="2058" y="3579"/>
                  <a:pt x="2105" y="3572"/>
                </a:cubicBezTo>
                <a:cubicBezTo>
                  <a:pt x="2171" y="3605"/>
                  <a:pt x="2103" y="3578"/>
                  <a:pt x="2178" y="3583"/>
                </a:cubicBezTo>
                <a:cubicBezTo>
                  <a:pt x="2227" y="3587"/>
                  <a:pt x="2261" y="3616"/>
                  <a:pt x="2311" y="3613"/>
                </a:cubicBezTo>
                <a:cubicBezTo>
                  <a:pt x="2380" y="3652"/>
                  <a:pt x="2445" y="3644"/>
                  <a:pt x="2519" y="3634"/>
                </a:cubicBezTo>
                <a:cubicBezTo>
                  <a:pt x="2572" y="3656"/>
                  <a:pt x="2599" y="3643"/>
                  <a:pt x="2651" y="3631"/>
                </a:cubicBezTo>
                <a:cubicBezTo>
                  <a:pt x="2834" y="3539"/>
                  <a:pt x="3017" y="3449"/>
                  <a:pt x="3198" y="3353"/>
                </a:cubicBezTo>
                <a:cubicBezTo>
                  <a:pt x="3258" y="3322"/>
                  <a:pt x="3274" y="3214"/>
                  <a:pt x="3317" y="3158"/>
                </a:cubicBezTo>
                <a:cubicBezTo>
                  <a:pt x="3359" y="3107"/>
                  <a:pt x="3420" y="3068"/>
                  <a:pt x="3460" y="3013"/>
                </a:cubicBezTo>
                <a:cubicBezTo>
                  <a:pt x="3499" y="2956"/>
                  <a:pt x="3515" y="2895"/>
                  <a:pt x="3565" y="2842"/>
                </a:cubicBezTo>
                <a:cubicBezTo>
                  <a:pt x="3575" y="2794"/>
                  <a:pt x="3571" y="2766"/>
                  <a:pt x="3605" y="2732"/>
                </a:cubicBezTo>
                <a:cubicBezTo>
                  <a:pt x="3625" y="2690"/>
                  <a:pt x="3651" y="2663"/>
                  <a:pt x="3671" y="2622"/>
                </a:cubicBezTo>
                <a:cubicBezTo>
                  <a:pt x="3652" y="2494"/>
                  <a:pt x="3726" y="2493"/>
                  <a:pt x="3763" y="2395"/>
                </a:cubicBezTo>
                <a:cubicBezTo>
                  <a:pt x="3790" y="2323"/>
                  <a:pt x="3751" y="2399"/>
                  <a:pt x="3775" y="2313"/>
                </a:cubicBezTo>
                <a:cubicBezTo>
                  <a:pt x="3797" y="2231"/>
                  <a:pt x="3838" y="2155"/>
                  <a:pt x="3861" y="2073"/>
                </a:cubicBezTo>
                <a:cubicBezTo>
                  <a:pt x="3855" y="2028"/>
                  <a:pt x="3857" y="1986"/>
                  <a:pt x="3851" y="1941"/>
                </a:cubicBezTo>
                <a:cubicBezTo>
                  <a:pt x="3824" y="1865"/>
                  <a:pt x="3811" y="1833"/>
                  <a:pt x="3816" y="1760"/>
                </a:cubicBezTo>
                <a:cubicBezTo>
                  <a:pt x="3782" y="1616"/>
                  <a:pt x="3513" y="1040"/>
                  <a:pt x="3309" y="844"/>
                </a:cubicBezTo>
                <a:cubicBezTo>
                  <a:pt x="3275" y="809"/>
                  <a:pt x="3225" y="800"/>
                  <a:pt x="3191" y="763"/>
                </a:cubicBezTo>
                <a:cubicBezTo>
                  <a:pt x="3138" y="704"/>
                  <a:pt x="3073" y="649"/>
                  <a:pt x="3008" y="605"/>
                </a:cubicBezTo>
                <a:cubicBezTo>
                  <a:pt x="2972" y="558"/>
                  <a:pt x="2948" y="522"/>
                  <a:pt x="2900" y="491"/>
                </a:cubicBezTo>
                <a:cubicBezTo>
                  <a:pt x="2803" y="361"/>
                  <a:pt x="2929" y="518"/>
                  <a:pt x="2825" y="419"/>
                </a:cubicBezTo>
                <a:cubicBezTo>
                  <a:pt x="2789" y="385"/>
                  <a:pt x="2767" y="331"/>
                  <a:pt x="2727" y="298"/>
                </a:cubicBezTo>
                <a:cubicBezTo>
                  <a:pt x="2660" y="241"/>
                  <a:pt x="2717" y="296"/>
                  <a:pt x="2655" y="257"/>
                </a:cubicBezTo>
                <a:cubicBezTo>
                  <a:pt x="2590" y="218"/>
                  <a:pt x="2528" y="173"/>
                  <a:pt x="2463" y="135"/>
                </a:cubicBezTo>
                <a:cubicBezTo>
                  <a:pt x="2408" y="105"/>
                  <a:pt x="2366" y="71"/>
                  <a:pt x="2306" y="59"/>
                </a:cubicBezTo>
                <a:cubicBezTo>
                  <a:pt x="2241" y="12"/>
                  <a:pt x="2082" y="4"/>
                  <a:pt x="2008" y="19"/>
                </a:cubicBezTo>
                <a:cubicBezTo>
                  <a:pt x="1916" y="0"/>
                  <a:pt x="1861" y="28"/>
                  <a:pt x="1772" y="55"/>
                </a:cubicBezTo>
                <a:cubicBezTo>
                  <a:pt x="1704" y="76"/>
                  <a:pt x="1634" y="77"/>
                  <a:pt x="1564" y="93"/>
                </a:cubicBezTo>
                <a:cubicBezTo>
                  <a:pt x="1466" y="145"/>
                  <a:pt x="1257" y="102"/>
                  <a:pt x="1157" y="150"/>
                </a:cubicBezTo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grpSp>
        <p:nvGrpSpPr>
          <p:cNvPr id="2" name="Group 76"/>
          <p:cNvGrpSpPr>
            <a:grpSpLocks/>
          </p:cNvGrpSpPr>
          <p:nvPr/>
        </p:nvGrpSpPr>
        <p:grpSpPr bwMode="auto">
          <a:xfrm>
            <a:off x="395288" y="981075"/>
            <a:ext cx="2881312" cy="4392613"/>
            <a:chOff x="249" y="618"/>
            <a:chExt cx="2313" cy="3265"/>
          </a:xfrm>
        </p:grpSpPr>
        <p:grpSp>
          <p:nvGrpSpPr>
            <p:cNvPr id="3" name="Group 77"/>
            <p:cNvGrpSpPr>
              <a:grpSpLocks/>
            </p:cNvGrpSpPr>
            <p:nvPr/>
          </p:nvGrpSpPr>
          <p:grpSpPr bwMode="auto">
            <a:xfrm rot="827421">
              <a:off x="1020" y="799"/>
              <a:ext cx="415" cy="1113"/>
              <a:chOff x="2341" y="1152"/>
              <a:chExt cx="415" cy="1113"/>
            </a:xfrm>
          </p:grpSpPr>
          <p:sp>
            <p:nvSpPr>
              <p:cNvPr id="60494" name="Freeform 78"/>
              <p:cNvSpPr>
                <a:spLocks/>
              </p:cNvSpPr>
              <p:nvPr/>
            </p:nvSpPr>
            <p:spPr bwMode="auto">
              <a:xfrm rot="-1539690">
                <a:off x="2341" y="1152"/>
                <a:ext cx="415" cy="1113"/>
              </a:xfrm>
              <a:custGeom>
                <a:avLst/>
                <a:gdLst/>
                <a:ahLst/>
                <a:cxnLst>
                  <a:cxn ang="0">
                    <a:pos x="214" y="294"/>
                  </a:cxn>
                  <a:cxn ang="0">
                    <a:pos x="147" y="167"/>
                  </a:cxn>
                  <a:cxn ang="0">
                    <a:pos x="113" y="80"/>
                  </a:cxn>
                  <a:cxn ang="0">
                    <a:pos x="154" y="0"/>
                  </a:cxn>
                  <a:cxn ang="0">
                    <a:pos x="261" y="147"/>
                  </a:cxn>
                  <a:cxn ang="0">
                    <a:pos x="274" y="187"/>
                  </a:cxn>
                  <a:cxn ang="0">
                    <a:pos x="288" y="227"/>
                  </a:cxn>
                  <a:cxn ang="0">
                    <a:pos x="227" y="435"/>
                  </a:cxn>
                  <a:cxn ang="0">
                    <a:pos x="194" y="509"/>
                  </a:cxn>
                  <a:cxn ang="0">
                    <a:pos x="147" y="582"/>
                  </a:cxn>
                  <a:cxn ang="0">
                    <a:pos x="107" y="636"/>
                  </a:cxn>
                  <a:cxn ang="0">
                    <a:pos x="46" y="656"/>
                  </a:cxn>
                  <a:cxn ang="0">
                    <a:pos x="0" y="609"/>
                  </a:cxn>
                  <a:cxn ang="0">
                    <a:pos x="73" y="435"/>
                  </a:cxn>
                  <a:cxn ang="0">
                    <a:pos x="174" y="334"/>
                  </a:cxn>
                  <a:cxn ang="0">
                    <a:pos x="201" y="254"/>
                  </a:cxn>
                </a:cxnLst>
                <a:rect l="0" t="0" r="r" b="b"/>
                <a:pathLst>
                  <a:path w="289" h="656">
                    <a:moveTo>
                      <a:pt x="214" y="294"/>
                    </a:moveTo>
                    <a:cubicBezTo>
                      <a:pt x="205" y="252"/>
                      <a:pt x="178" y="198"/>
                      <a:pt x="147" y="167"/>
                    </a:cubicBezTo>
                    <a:cubicBezTo>
                      <a:pt x="136" y="136"/>
                      <a:pt x="121" y="112"/>
                      <a:pt x="113" y="80"/>
                    </a:cubicBezTo>
                    <a:cubicBezTo>
                      <a:pt x="120" y="24"/>
                      <a:pt x="114" y="26"/>
                      <a:pt x="154" y="0"/>
                    </a:cubicBezTo>
                    <a:cubicBezTo>
                      <a:pt x="215" y="14"/>
                      <a:pt x="242" y="93"/>
                      <a:pt x="261" y="147"/>
                    </a:cubicBezTo>
                    <a:cubicBezTo>
                      <a:pt x="289" y="228"/>
                      <a:pt x="247" y="107"/>
                      <a:pt x="274" y="187"/>
                    </a:cubicBezTo>
                    <a:cubicBezTo>
                      <a:pt x="278" y="200"/>
                      <a:pt x="288" y="227"/>
                      <a:pt x="288" y="227"/>
                    </a:cubicBezTo>
                    <a:cubicBezTo>
                      <a:pt x="277" y="315"/>
                      <a:pt x="254" y="358"/>
                      <a:pt x="227" y="435"/>
                    </a:cubicBezTo>
                    <a:cubicBezTo>
                      <a:pt x="217" y="463"/>
                      <a:pt x="214" y="487"/>
                      <a:pt x="194" y="509"/>
                    </a:cubicBezTo>
                    <a:cubicBezTo>
                      <a:pt x="181" y="545"/>
                      <a:pt x="179" y="561"/>
                      <a:pt x="147" y="582"/>
                    </a:cubicBezTo>
                    <a:cubicBezTo>
                      <a:pt x="137" y="597"/>
                      <a:pt x="120" y="625"/>
                      <a:pt x="107" y="636"/>
                    </a:cubicBezTo>
                    <a:cubicBezTo>
                      <a:pt x="94" y="647"/>
                      <a:pt x="62" y="651"/>
                      <a:pt x="46" y="656"/>
                    </a:cubicBezTo>
                    <a:cubicBezTo>
                      <a:pt x="19" y="647"/>
                      <a:pt x="8" y="636"/>
                      <a:pt x="0" y="609"/>
                    </a:cubicBezTo>
                    <a:cubicBezTo>
                      <a:pt x="6" y="536"/>
                      <a:pt x="9" y="477"/>
                      <a:pt x="73" y="435"/>
                    </a:cubicBezTo>
                    <a:cubicBezTo>
                      <a:pt x="87" y="395"/>
                      <a:pt x="134" y="348"/>
                      <a:pt x="174" y="334"/>
                    </a:cubicBezTo>
                    <a:cubicBezTo>
                      <a:pt x="190" y="309"/>
                      <a:pt x="201" y="284"/>
                      <a:pt x="201" y="254"/>
                    </a:cubicBezTo>
                  </a:path>
                </a:pathLst>
              </a:custGeom>
              <a:gradFill rotWithShape="1">
                <a:gsLst>
                  <a:gs pos="0">
                    <a:srgbClr val="0066FF"/>
                  </a:gs>
                  <a:gs pos="100000">
                    <a:srgbClr val="000099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495" name="Freeform 79"/>
              <p:cNvSpPr>
                <a:spLocks/>
              </p:cNvSpPr>
              <p:nvPr/>
            </p:nvSpPr>
            <p:spPr bwMode="auto">
              <a:xfrm rot="-1539690">
                <a:off x="2553" y="1572"/>
                <a:ext cx="77" cy="1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0" y="73"/>
                  </a:cxn>
                  <a:cxn ang="0">
                    <a:pos x="41" y="73"/>
                  </a:cxn>
                  <a:cxn ang="0">
                    <a:pos x="54" y="34"/>
                  </a:cxn>
                  <a:cxn ang="0">
                    <a:pos x="41" y="0"/>
                  </a:cxn>
                </a:cxnLst>
                <a:rect l="0" t="0" r="r" b="b"/>
                <a:pathLst>
                  <a:path w="54" h="110">
                    <a:moveTo>
                      <a:pt x="41" y="0"/>
                    </a:moveTo>
                    <a:cubicBezTo>
                      <a:pt x="23" y="28"/>
                      <a:pt x="8" y="42"/>
                      <a:pt x="0" y="73"/>
                    </a:cubicBezTo>
                    <a:cubicBezTo>
                      <a:pt x="12" y="110"/>
                      <a:pt x="19" y="95"/>
                      <a:pt x="41" y="73"/>
                    </a:cubicBezTo>
                    <a:cubicBezTo>
                      <a:pt x="48" y="67"/>
                      <a:pt x="54" y="46"/>
                      <a:pt x="54" y="34"/>
                    </a:cubicBezTo>
                    <a:cubicBezTo>
                      <a:pt x="54" y="22"/>
                      <a:pt x="44" y="7"/>
                      <a:pt x="4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4" name="Group 80"/>
            <p:cNvGrpSpPr>
              <a:grpSpLocks/>
            </p:cNvGrpSpPr>
            <p:nvPr/>
          </p:nvGrpSpPr>
          <p:grpSpPr bwMode="auto">
            <a:xfrm>
              <a:off x="521" y="2160"/>
              <a:ext cx="855" cy="894"/>
              <a:chOff x="1736" y="2123"/>
              <a:chExt cx="855" cy="1204"/>
            </a:xfrm>
          </p:grpSpPr>
          <p:sp>
            <p:nvSpPr>
              <p:cNvPr id="60497" name="Freeform 81"/>
              <p:cNvSpPr>
                <a:spLocks/>
              </p:cNvSpPr>
              <p:nvPr/>
            </p:nvSpPr>
            <p:spPr bwMode="auto">
              <a:xfrm rot="-1539690">
                <a:off x="1736" y="2123"/>
                <a:ext cx="855" cy="1204"/>
              </a:xfrm>
              <a:custGeom>
                <a:avLst/>
                <a:gdLst/>
                <a:ahLst/>
                <a:cxnLst>
                  <a:cxn ang="0">
                    <a:pos x="471" y="341"/>
                  </a:cxn>
                  <a:cxn ang="0">
                    <a:pos x="493" y="258"/>
                  </a:cxn>
                  <a:cxn ang="0">
                    <a:pos x="504" y="181"/>
                  </a:cxn>
                  <a:cxn ang="0">
                    <a:pos x="484" y="147"/>
                  </a:cxn>
                  <a:cxn ang="0">
                    <a:pos x="464" y="53"/>
                  </a:cxn>
                  <a:cxn ang="0">
                    <a:pos x="508" y="0"/>
                  </a:cxn>
                  <a:cxn ang="0">
                    <a:pos x="574" y="51"/>
                  </a:cxn>
                  <a:cxn ang="0">
                    <a:pos x="589" y="180"/>
                  </a:cxn>
                  <a:cxn ang="0">
                    <a:pos x="531" y="375"/>
                  </a:cxn>
                  <a:cxn ang="0">
                    <a:pos x="457" y="455"/>
                  </a:cxn>
                  <a:cxn ang="0">
                    <a:pos x="391" y="549"/>
                  </a:cxn>
                  <a:cxn ang="0">
                    <a:pos x="350" y="589"/>
                  </a:cxn>
                  <a:cxn ang="0">
                    <a:pos x="280" y="636"/>
                  </a:cxn>
                  <a:cxn ang="0">
                    <a:pos x="223" y="663"/>
                  </a:cxn>
                  <a:cxn ang="0">
                    <a:pos x="49" y="710"/>
                  </a:cxn>
                  <a:cxn ang="0">
                    <a:pos x="2" y="663"/>
                  </a:cxn>
                  <a:cxn ang="0">
                    <a:pos x="9" y="609"/>
                  </a:cxn>
                  <a:cxn ang="0">
                    <a:pos x="96" y="569"/>
                  </a:cxn>
                  <a:cxn ang="0">
                    <a:pos x="216" y="516"/>
                  </a:cxn>
                  <a:cxn ang="0">
                    <a:pos x="268" y="471"/>
                  </a:cxn>
                  <a:cxn ang="0">
                    <a:pos x="370" y="408"/>
                  </a:cxn>
                  <a:cxn ang="0">
                    <a:pos x="444" y="355"/>
                  </a:cxn>
                  <a:cxn ang="0">
                    <a:pos x="464" y="341"/>
                  </a:cxn>
                  <a:cxn ang="0">
                    <a:pos x="478" y="328"/>
                  </a:cxn>
                  <a:cxn ang="0">
                    <a:pos x="471" y="341"/>
                  </a:cxn>
                </a:cxnLst>
                <a:rect l="0" t="0" r="r" b="b"/>
                <a:pathLst>
                  <a:path w="596" h="710">
                    <a:moveTo>
                      <a:pt x="471" y="341"/>
                    </a:moveTo>
                    <a:cubicBezTo>
                      <a:pt x="508" y="282"/>
                      <a:pt x="479" y="298"/>
                      <a:pt x="493" y="258"/>
                    </a:cubicBezTo>
                    <a:cubicBezTo>
                      <a:pt x="491" y="229"/>
                      <a:pt x="510" y="210"/>
                      <a:pt x="504" y="181"/>
                    </a:cubicBezTo>
                    <a:cubicBezTo>
                      <a:pt x="501" y="168"/>
                      <a:pt x="488" y="160"/>
                      <a:pt x="484" y="147"/>
                    </a:cubicBezTo>
                    <a:cubicBezTo>
                      <a:pt x="474" y="117"/>
                      <a:pt x="470" y="84"/>
                      <a:pt x="464" y="53"/>
                    </a:cubicBezTo>
                    <a:cubicBezTo>
                      <a:pt x="480" y="30"/>
                      <a:pt x="482" y="9"/>
                      <a:pt x="508" y="0"/>
                    </a:cubicBezTo>
                    <a:cubicBezTo>
                      <a:pt x="544" y="13"/>
                      <a:pt x="564" y="17"/>
                      <a:pt x="574" y="51"/>
                    </a:cubicBezTo>
                    <a:cubicBezTo>
                      <a:pt x="582" y="79"/>
                      <a:pt x="596" y="126"/>
                      <a:pt x="589" y="180"/>
                    </a:cubicBezTo>
                    <a:cubicBezTo>
                      <a:pt x="582" y="234"/>
                      <a:pt x="553" y="329"/>
                      <a:pt x="531" y="375"/>
                    </a:cubicBezTo>
                    <a:cubicBezTo>
                      <a:pt x="511" y="405"/>
                      <a:pt x="484" y="430"/>
                      <a:pt x="457" y="455"/>
                    </a:cubicBezTo>
                    <a:cubicBezTo>
                      <a:pt x="431" y="479"/>
                      <a:pt x="417" y="525"/>
                      <a:pt x="391" y="549"/>
                    </a:cubicBezTo>
                    <a:cubicBezTo>
                      <a:pt x="379" y="560"/>
                      <a:pt x="365" y="582"/>
                      <a:pt x="350" y="589"/>
                    </a:cubicBezTo>
                    <a:cubicBezTo>
                      <a:pt x="324" y="602"/>
                      <a:pt x="306" y="623"/>
                      <a:pt x="280" y="636"/>
                    </a:cubicBezTo>
                    <a:cubicBezTo>
                      <a:pt x="261" y="646"/>
                      <a:pt x="240" y="654"/>
                      <a:pt x="223" y="663"/>
                    </a:cubicBezTo>
                    <a:cubicBezTo>
                      <a:pt x="177" y="687"/>
                      <a:pt x="100" y="697"/>
                      <a:pt x="49" y="710"/>
                    </a:cubicBezTo>
                    <a:cubicBezTo>
                      <a:pt x="0" y="700"/>
                      <a:pt x="17" y="705"/>
                      <a:pt x="2" y="663"/>
                    </a:cubicBezTo>
                    <a:cubicBezTo>
                      <a:pt x="4" y="645"/>
                      <a:pt x="0" y="625"/>
                      <a:pt x="9" y="609"/>
                    </a:cubicBezTo>
                    <a:cubicBezTo>
                      <a:pt x="24" y="583"/>
                      <a:pt x="70" y="576"/>
                      <a:pt x="96" y="569"/>
                    </a:cubicBezTo>
                    <a:cubicBezTo>
                      <a:pt x="133" y="545"/>
                      <a:pt x="174" y="529"/>
                      <a:pt x="216" y="516"/>
                    </a:cubicBezTo>
                    <a:cubicBezTo>
                      <a:pt x="236" y="502"/>
                      <a:pt x="250" y="487"/>
                      <a:pt x="268" y="471"/>
                    </a:cubicBezTo>
                    <a:cubicBezTo>
                      <a:pt x="304" y="439"/>
                      <a:pt x="326" y="424"/>
                      <a:pt x="370" y="408"/>
                    </a:cubicBezTo>
                    <a:cubicBezTo>
                      <a:pt x="392" y="387"/>
                      <a:pt x="419" y="372"/>
                      <a:pt x="444" y="355"/>
                    </a:cubicBezTo>
                    <a:cubicBezTo>
                      <a:pt x="451" y="350"/>
                      <a:pt x="458" y="347"/>
                      <a:pt x="464" y="341"/>
                    </a:cubicBezTo>
                    <a:cubicBezTo>
                      <a:pt x="469" y="337"/>
                      <a:pt x="472" y="328"/>
                      <a:pt x="478" y="328"/>
                    </a:cubicBezTo>
                    <a:cubicBezTo>
                      <a:pt x="483" y="328"/>
                      <a:pt x="473" y="337"/>
                      <a:pt x="471" y="3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0033"/>
                  </a:gs>
                  <a:gs pos="50000">
                    <a:srgbClr val="990033"/>
                  </a:gs>
                  <a:gs pos="100000">
                    <a:srgbClr val="660033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498" name="Freeform 82"/>
              <p:cNvSpPr>
                <a:spLocks/>
              </p:cNvSpPr>
              <p:nvPr/>
            </p:nvSpPr>
            <p:spPr bwMode="auto">
              <a:xfrm rot="-1539690">
                <a:off x="2319" y="2457"/>
                <a:ext cx="90" cy="166"/>
              </a:xfrm>
              <a:custGeom>
                <a:avLst/>
                <a:gdLst/>
                <a:ahLst/>
                <a:cxnLst>
                  <a:cxn ang="0">
                    <a:pos x="50" y="2"/>
                  </a:cxn>
                  <a:cxn ang="0">
                    <a:pos x="27" y="14"/>
                  </a:cxn>
                  <a:cxn ang="0">
                    <a:pos x="3" y="41"/>
                  </a:cxn>
                  <a:cxn ang="0">
                    <a:pos x="9" y="89"/>
                  </a:cxn>
                  <a:cxn ang="0">
                    <a:pos x="36" y="62"/>
                  </a:cxn>
                  <a:cxn ang="0">
                    <a:pos x="50" y="22"/>
                  </a:cxn>
                  <a:cxn ang="0">
                    <a:pos x="50" y="2"/>
                  </a:cxn>
                </a:cxnLst>
                <a:rect l="0" t="0" r="r" b="b"/>
                <a:pathLst>
                  <a:path w="63" h="98">
                    <a:moveTo>
                      <a:pt x="50" y="2"/>
                    </a:moveTo>
                    <a:cubicBezTo>
                      <a:pt x="45" y="2"/>
                      <a:pt x="35" y="8"/>
                      <a:pt x="27" y="14"/>
                    </a:cubicBezTo>
                    <a:cubicBezTo>
                      <a:pt x="19" y="20"/>
                      <a:pt x="6" y="29"/>
                      <a:pt x="3" y="41"/>
                    </a:cubicBezTo>
                    <a:cubicBezTo>
                      <a:pt x="0" y="53"/>
                      <a:pt x="4" y="86"/>
                      <a:pt x="9" y="89"/>
                    </a:cubicBezTo>
                    <a:cubicBezTo>
                      <a:pt x="6" y="98"/>
                      <a:pt x="27" y="64"/>
                      <a:pt x="36" y="62"/>
                    </a:cubicBezTo>
                    <a:cubicBezTo>
                      <a:pt x="41" y="49"/>
                      <a:pt x="45" y="35"/>
                      <a:pt x="50" y="22"/>
                    </a:cubicBezTo>
                    <a:cubicBezTo>
                      <a:pt x="58" y="0"/>
                      <a:pt x="63" y="2"/>
                      <a:pt x="50" y="2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5" name="Group 83"/>
            <p:cNvGrpSpPr>
              <a:grpSpLocks/>
            </p:cNvGrpSpPr>
            <p:nvPr/>
          </p:nvGrpSpPr>
          <p:grpSpPr bwMode="auto">
            <a:xfrm rot="-461120">
              <a:off x="1156" y="2523"/>
              <a:ext cx="855" cy="894"/>
              <a:chOff x="1736" y="2123"/>
              <a:chExt cx="855" cy="1204"/>
            </a:xfrm>
          </p:grpSpPr>
          <p:sp>
            <p:nvSpPr>
              <p:cNvPr id="60500" name="Freeform 84"/>
              <p:cNvSpPr>
                <a:spLocks/>
              </p:cNvSpPr>
              <p:nvPr/>
            </p:nvSpPr>
            <p:spPr bwMode="auto">
              <a:xfrm rot="-1539690">
                <a:off x="1736" y="2123"/>
                <a:ext cx="855" cy="1204"/>
              </a:xfrm>
              <a:custGeom>
                <a:avLst/>
                <a:gdLst/>
                <a:ahLst/>
                <a:cxnLst>
                  <a:cxn ang="0">
                    <a:pos x="471" y="341"/>
                  </a:cxn>
                  <a:cxn ang="0">
                    <a:pos x="493" y="258"/>
                  </a:cxn>
                  <a:cxn ang="0">
                    <a:pos x="504" y="181"/>
                  </a:cxn>
                  <a:cxn ang="0">
                    <a:pos x="484" y="147"/>
                  </a:cxn>
                  <a:cxn ang="0">
                    <a:pos x="464" y="53"/>
                  </a:cxn>
                  <a:cxn ang="0">
                    <a:pos x="508" y="0"/>
                  </a:cxn>
                  <a:cxn ang="0">
                    <a:pos x="574" y="51"/>
                  </a:cxn>
                  <a:cxn ang="0">
                    <a:pos x="589" y="180"/>
                  </a:cxn>
                  <a:cxn ang="0">
                    <a:pos x="531" y="375"/>
                  </a:cxn>
                  <a:cxn ang="0">
                    <a:pos x="457" y="455"/>
                  </a:cxn>
                  <a:cxn ang="0">
                    <a:pos x="391" y="549"/>
                  </a:cxn>
                  <a:cxn ang="0">
                    <a:pos x="350" y="589"/>
                  </a:cxn>
                  <a:cxn ang="0">
                    <a:pos x="280" y="636"/>
                  </a:cxn>
                  <a:cxn ang="0">
                    <a:pos x="223" y="663"/>
                  </a:cxn>
                  <a:cxn ang="0">
                    <a:pos x="49" y="710"/>
                  </a:cxn>
                  <a:cxn ang="0">
                    <a:pos x="2" y="663"/>
                  </a:cxn>
                  <a:cxn ang="0">
                    <a:pos x="9" y="609"/>
                  </a:cxn>
                  <a:cxn ang="0">
                    <a:pos x="96" y="569"/>
                  </a:cxn>
                  <a:cxn ang="0">
                    <a:pos x="216" y="516"/>
                  </a:cxn>
                  <a:cxn ang="0">
                    <a:pos x="268" y="471"/>
                  </a:cxn>
                  <a:cxn ang="0">
                    <a:pos x="370" y="408"/>
                  </a:cxn>
                  <a:cxn ang="0">
                    <a:pos x="444" y="355"/>
                  </a:cxn>
                  <a:cxn ang="0">
                    <a:pos x="464" y="341"/>
                  </a:cxn>
                  <a:cxn ang="0">
                    <a:pos x="478" y="328"/>
                  </a:cxn>
                  <a:cxn ang="0">
                    <a:pos x="471" y="341"/>
                  </a:cxn>
                </a:cxnLst>
                <a:rect l="0" t="0" r="r" b="b"/>
                <a:pathLst>
                  <a:path w="596" h="710">
                    <a:moveTo>
                      <a:pt x="471" y="341"/>
                    </a:moveTo>
                    <a:cubicBezTo>
                      <a:pt x="508" y="282"/>
                      <a:pt x="479" y="298"/>
                      <a:pt x="493" y="258"/>
                    </a:cubicBezTo>
                    <a:cubicBezTo>
                      <a:pt x="491" y="229"/>
                      <a:pt x="510" y="210"/>
                      <a:pt x="504" y="181"/>
                    </a:cubicBezTo>
                    <a:cubicBezTo>
                      <a:pt x="501" y="168"/>
                      <a:pt x="488" y="160"/>
                      <a:pt x="484" y="147"/>
                    </a:cubicBezTo>
                    <a:cubicBezTo>
                      <a:pt x="474" y="117"/>
                      <a:pt x="470" y="84"/>
                      <a:pt x="464" y="53"/>
                    </a:cubicBezTo>
                    <a:cubicBezTo>
                      <a:pt x="480" y="30"/>
                      <a:pt x="482" y="9"/>
                      <a:pt x="508" y="0"/>
                    </a:cubicBezTo>
                    <a:cubicBezTo>
                      <a:pt x="544" y="13"/>
                      <a:pt x="564" y="17"/>
                      <a:pt x="574" y="51"/>
                    </a:cubicBezTo>
                    <a:cubicBezTo>
                      <a:pt x="582" y="79"/>
                      <a:pt x="596" y="126"/>
                      <a:pt x="589" y="180"/>
                    </a:cubicBezTo>
                    <a:cubicBezTo>
                      <a:pt x="582" y="234"/>
                      <a:pt x="553" y="329"/>
                      <a:pt x="531" y="375"/>
                    </a:cubicBezTo>
                    <a:cubicBezTo>
                      <a:pt x="511" y="405"/>
                      <a:pt x="484" y="430"/>
                      <a:pt x="457" y="455"/>
                    </a:cubicBezTo>
                    <a:cubicBezTo>
                      <a:pt x="431" y="479"/>
                      <a:pt x="417" y="525"/>
                      <a:pt x="391" y="549"/>
                    </a:cubicBezTo>
                    <a:cubicBezTo>
                      <a:pt x="379" y="560"/>
                      <a:pt x="365" y="582"/>
                      <a:pt x="350" y="589"/>
                    </a:cubicBezTo>
                    <a:cubicBezTo>
                      <a:pt x="324" y="602"/>
                      <a:pt x="306" y="623"/>
                      <a:pt x="280" y="636"/>
                    </a:cubicBezTo>
                    <a:cubicBezTo>
                      <a:pt x="261" y="646"/>
                      <a:pt x="240" y="654"/>
                      <a:pt x="223" y="663"/>
                    </a:cubicBezTo>
                    <a:cubicBezTo>
                      <a:pt x="177" y="687"/>
                      <a:pt x="100" y="697"/>
                      <a:pt x="49" y="710"/>
                    </a:cubicBezTo>
                    <a:cubicBezTo>
                      <a:pt x="0" y="700"/>
                      <a:pt x="17" y="705"/>
                      <a:pt x="2" y="663"/>
                    </a:cubicBezTo>
                    <a:cubicBezTo>
                      <a:pt x="4" y="645"/>
                      <a:pt x="0" y="625"/>
                      <a:pt x="9" y="609"/>
                    </a:cubicBezTo>
                    <a:cubicBezTo>
                      <a:pt x="24" y="583"/>
                      <a:pt x="70" y="576"/>
                      <a:pt x="96" y="569"/>
                    </a:cubicBezTo>
                    <a:cubicBezTo>
                      <a:pt x="133" y="545"/>
                      <a:pt x="174" y="529"/>
                      <a:pt x="216" y="516"/>
                    </a:cubicBezTo>
                    <a:cubicBezTo>
                      <a:pt x="236" y="502"/>
                      <a:pt x="250" y="487"/>
                      <a:pt x="268" y="471"/>
                    </a:cubicBezTo>
                    <a:cubicBezTo>
                      <a:pt x="304" y="439"/>
                      <a:pt x="326" y="424"/>
                      <a:pt x="370" y="408"/>
                    </a:cubicBezTo>
                    <a:cubicBezTo>
                      <a:pt x="392" y="387"/>
                      <a:pt x="419" y="372"/>
                      <a:pt x="444" y="355"/>
                    </a:cubicBezTo>
                    <a:cubicBezTo>
                      <a:pt x="451" y="350"/>
                      <a:pt x="458" y="347"/>
                      <a:pt x="464" y="341"/>
                    </a:cubicBezTo>
                    <a:cubicBezTo>
                      <a:pt x="469" y="337"/>
                      <a:pt x="472" y="328"/>
                      <a:pt x="478" y="328"/>
                    </a:cubicBezTo>
                    <a:cubicBezTo>
                      <a:pt x="483" y="328"/>
                      <a:pt x="473" y="337"/>
                      <a:pt x="471" y="3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0033"/>
                  </a:gs>
                  <a:gs pos="50000">
                    <a:srgbClr val="990033"/>
                  </a:gs>
                  <a:gs pos="100000">
                    <a:srgbClr val="660033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501" name="Freeform 85"/>
              <p:cNvSpPr>
                <a:spLocks/>
              </p:cNvSpPr>
              <p:nvPr/>
            </p:nvSpPr>
            <p:spPr bwMode="auto">
              <a:xfrm rot="-1539690">
                <a:off x="2319" y="2457"/>
                <a:ext cx="90" cy="166"/>
              </a:xfrm>
              <a:custGeom>
                <a:avLst/>
                <a:gdLst/>
                <a:ahLst/>
                <a:cxnLst>
                  <a:cxn ang="0">
                    <a:pos x="50" y="2"/>
                  </a:cxn>
                  <a:cxn ang="0">
                    <a:pos x="27" y="14"/>
                  </a:cxn>
                  <a:cxn ang="0">
                    <a:pos x="3" y="41"/>
                  </a:cxn>
                  <a:cxn ang="0">
                    <a:pos x="9" y="89"/>
                  </a:cxn>
                  <a:cxn ang="0">
                    <a:pos x="36" y="62"/>
                  </a:cxn>
                  <a:cxn ang="0">
                    <a:pos x="50" y="22"/>
                  </a:cxn>
                  <a:cxn ang="0">
                    <a:pos x="50" y="2"/>
                  </a:cxn>
                </a:cxnLst>
                <a:rect l="0" t="0" r="r" b="b"/>
                <a:pathLst>
                  <a:path w="63" h="98">
                    <a:moveTo>
                      <a:pt x="50" y="2"/>
                    </a:moveTo>
                    <a:cubicBezTo>
                      <a:pt x="45" y="2"/>
                      <a:pt x="35" y="8"/>
                      <a:pt x="27" y="14"/>
                    </a:cubicBezTo>
                    <a:cubicBezTo>
                      <a:pt x="19" y="20"/>
                      <a:pt x="6" y="29"/>
                      <a:pt x="3" y="41"/>
                    </a:cubicBezTo>
                    <a:cubicBezTo>
                      <a:pt x="0" y="53"/>
                      <a:pt x="4" y="86"/>
                      <a:pt x="9" y="89"/>
                    </a:cubicBezTo>
                    <a:cubicBezTo>
                      <a:pt x="6" y="98"/>
                      <a:pt x="27" y="64"/>
                      <a:pt x="36" y="62"/>
                    </a:cubicBezTo>
                    <a:cubicBezTo>
                      <a:pt x="41" y="49"/>
                      <a:pt x="45" y="35"/>
                      <a:pt x="50" y="22"/>
                    </a:cubicBezTo>
                    <a:cubicBezTo>
                      <a:pt x="58" y="0"/>
                      <a:pt x="63" y="2"/>
                      <a:pt x="50" y="2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6" name="Group 86"/>
            <p:cNvGrpSpPr>
              <a:grpSpLocks/>
            </p:cNvGrpSpPr>
            <p:nvPr/>
          </p:nvGrpSpPr>
          <p:grpSpPr bwMode="auto">
            <a:xfrm rot="1143484">
              <a:off x="1338" y="1389"/>
              <a:ext cx="415" cy="1113"/>
              <a:chOff x="2341" y="1152"/>
              <a:chExt cx="415" cy="1113"/>
            </a:xfrm>
          </p:grpSpPr>
          <p:sp>
            <p:nvSpPr>
              <p:cNvPr id="60503" name="Freeform 87"/>
              <p:cNvSpPr>
                <a:spLocks/>
              </p:cNvSpPr>
              <p:nvPr/>
            </p:nvSpPr>
            <p:spPr bwMode="auto">
              <a:xfrm rot="-1539690">
                <a:off x="2341" y="1152"/>
                <a:ext cx="415" cy="1113"/>
              </a:xfrm>
              <a:custGeom>
                <a:avLst/>
                <a:gdLst/>
                <a:ahLst/>
                <a:cxnLst>
                  <a:cxn ang="0">
                    <a:pos x="214" y="294"/>
                  </a:cxn>
                  <a:cxn ang="0">
                    <a:pos x="147" y="167"/>
                  </a:cxn>
                  <a:cxn ang="0">
                    <a:pos x="113" y="80"/>
                  </a:cxn>
                  <a:cxn ang="0">
                    <a:pos x="154" y="0"/>
                  </a:cxn>
                  <a:cxn ang="0">
                    <a:pos x="261" y="147"/>
                  </a:cxn>
                  <a:cxn ang="0">
                    <a:pos x="274" y="187"/>
                  </a:cxn>
                  <a:cxn ang="0">
                    <a:pos x="288" y="227"/>
                  </a:cxn>
                  <a:cxn ang="0">
                    <a:pos x="227" y="435"/>
                  </a:cxn>
                  <a:cxn ang="0">
                    <a:pos x="194" y="509"/>
                  </a:cxn>
                  <a:cxn ang="0">
                    <a:pos x="147" y="582"/>
                  </a:cxn>
                  <a:cxn ang="0">
                    <a:pos x="107" y="636"/>
                  </a:cxn>
                  <a:cxn ang="0">
                    <a:pos x="46" y="656"/>
                  </a:cxn>
                  <a:cxn ang="0">
                    <a:pos x="0" y="609"/>
                  </a:cxn>
                  <a:cxn ang="0">
                    <a:pos x="73" y="435"/>
                  </a:cxn>
                  <a:cxn ang="0">
                    <a:pos x="174" y="334"/>
                  </a:cxn>
                  <a:cxn ang="0">
                    <a:pos x="201" y="254"/>
                  </a:cxn>
                </a:cxnLst>
                <a:rect l="0" t="0" r="r" b="b"/>
                <a:pathLst>
                  <a:path w="289" h="656">
                    <a:moveTo>
                      <a:pt x="214" y="294"/>
                    </a:moveTo>
                    <a:cubicBezTo>
                      <a:pt x="205" y="252"/>
                      <a:pt x="178" y="198"/>
                      <a:pt x="147" y="167"/>
                    </a:cubicBezTo>
                    <a:cubicBezTo>
                      <a:pt x="136" y="136"/>
                      <a:pt x="121" y="112"/>
                      <a:pt x="113" y="80"/>
                    </a:cubicBezTo>
                    <a:cubicBezTo>
                      <a:pt x="120" y="24"/>
                      <a:pt x="114" y="26"/>
                      <a:pt x="154" y="0"/>
                    </a:cubicBezTo>
                    <a:cubicBezTo>
                      <a:pt x="215" y="14"/>
                      <a:pt x="242" y="93"/>
                      <a:pt x="261" y="147"/>
                    </a:cubicBezTo>
                    <a:cubicBezTo>
                      <a:pt x="289" y="228"/>
                      <a:pt x="247" y="107"/>
                      <a:pt x="274" y="187"/>
                    </a:cubicBezTo>
                    <a:cubicBezTo>
                      <a:pt x="278" y="200"/>
                      <a:pt x="288" y="227"/>
                      <a:pt x="288" y="227"/>
                    </a:cubicBezTo>
                    <a:cubicBezTo>
                      <a:pt x="277" y="315"/>
                      <a:pt x="254" y="358"/>
                      <a:pt x="227" y="435"/>
                    </a:cubicBezTo>
                    <a:cubicBezTo>
                      <a:pt x="217" y="463"/>
                      <a:pt x="214" y="487"/>
                      <a:pt x="194" y="509"/>
                    </a:cubicBezTo>
                    <a:cubicBezTo>
                      <a:pt x="181" y="545"/>
                      <a:pt x="179" y="561"/>
                      <a:pt x="147" y="582"/>
                    </a:cubicBezTo>
                    <a:cubicBezTo>
                      <a:pt x="137" y="597"/>
                      <a:pt x="120" y="625"/>
                      <a:pt x="107" y="636"/>
                    </a:cubicBezTo>
                    <a:cubicBezTo>
                      <a:pt x="94" y="647"/>
                      <a:pt x="62" y="651"/>
                      <a:pt x="46" y="656"/>
                    </a:cubicBezTo>
                    <a:cubicBezTo>
                      <a:pt x="19" y="647"/>
                      <a:pt x="8" y="636"/>
                      <a:pt x="0" y="609"/>
                    </a:cubicBezTo>
                    <a:cubicBezTo>
                      <a:pt x="6" y="536"/>
                      <a:pt x="9" y="477"/>
                      <a:pt x="73" y="435"/>
                    </a:cubicBezTo>
                    <a:cubicBezTo>
                      <a:pt x="87" y="395"/>
                      <a:pt x="134" y="348"/>
                      <a:pt x="174" y="334"/>
                    </a:cubicBezTo>
                    <a:cubicBezTo>
                      <a:pt x="190" y="309"/>
                      <a:pt x="201" y="284"/>
                      <a:pt x="201" y="254"/>
                    </a:cubicBezTo>
                  </a:path>
                </a:pathLst>
              </a:custGeom>
              <a:gradFill rotWithShape="1">
                <a:gsLst>
                  <a:gs pos="0">
                    <a:srgbClr val="0066FF"/>
                  </a:gs>
                  <a:gs pos="100000">
                    <a:srgbClr val="000099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504" name="Freeform 88"/>
              <p:cNvSpPr>
                <a:spLocks/>
              </p:cNvSpPr>
              <p:nvPr/>
            </p:nvSpPr>
            <p:spPr bwMode="auto">
              <a:xfrm rot="-1539690">
                <a:off x="2553" y="1572"/>
                <a:ext cx="77" cy="1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0" y="73"/>
                  </a:cxn>
                  <a:cxn ang="0">
                    <a:pos x="41" y="73"/>
                  </a:cxn>
                  <a:cxn ang="0">
                    <a:pos x="54" y="34"/>
                  </a:cxn>
                  <a:cxn ang="0">
                    <a:pos x="41" y="0"/>
                  </a:cxn>
                </a:cxnLst>
                <a:rect l="0" t="0" r="r" b="b"/>
                <a:pathLst>
                  <a:path w="54" h="110">
                    <a:moveTo>
                      <a:pt x="41" y="0"/>
                    </a:moveTo>
                    <a:cubicBezTo>
                      <a:pt x="23" y="28"/>
                      <a:pt x="8" y="42"/>
                      <a:pt x="0" y="73"/>
                    </a:cubicBezTo>
                    <a:cubicBezTo>
                      <a:pt x="12" y="110"/>
                      <a:pt x="19" y="95"/>
                      <a:pt x="41" y="73"/>
                    </a:cubicBezTo>
                    <a:cubicBezTo>
                      <a:pt x="48" y="67"/>
                      <a:pt x="54" y="46"/>
                      <a:pt x="54" y="34"/>
                    </a:cubicBezTo>
                    <a:cubicBezTo>
                      <a:pt x="54" y="22"/>
                      <a:pt x="44" y="7"/>
                      <a:pt x="4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60505" name="Freeform 89"/>
            <p:cNvSpPr>
              <a:spLocks/>
            </p:cNvSpPr>
            <p:nvPr/>
          </p:nvSpPr>
          <p:spPr bwMode="auto">
            <a:xfrm>
              <a:off x="249" y="618"/>
              <a:ext cx="2313" cy="3265"/>
            </a:xfrm>
            <a:custGeom>
              <a:avLst/>
              <a:gdLst/>
              <a:ahLst/>
              <a:cxnLst>
                <a:cxn ang="0">
                  <a:pos x="432" y="435"/>
                </a:cxn>
                <a:cxn ang="0">
                  <a:pos x="107" y="828"/>
                </a:cxn>
                <a:cxn ang="0">
                  <a:pos x="78" y="1265"/>
                </a:cxn>
                <a:cxn ang="0">
                  <a:pos x="26" y="1381"/>
                </a:cxn>
                <a:cxn ang="0">
                  <a:pos x="29" y="1441"/>
                </a:cxn>
                <a:cxn ang="0">
                  <a:pos x="9" y="1483"/>
                </a:cxn>
                <a:cxn ang="0">
                  <a:pos x="12" y="1572"/>
                </a:cxn>
                <a:cxn ang="0">
                  <a:pos x="5" y="1668"/>
                </a:cxn>
                <a:cxn ang="0">
                  <a:pos x="12" y="1710"/>
                </a:cxn>
                <a:cxn ang="0">
                  <a:pos x="12" y="1907"/>
                </a:cxn>
                <a:cxn ang="0">
                  <a:pos x="16" y="1996"/>
                </a:cxn>
                <a:cxn ang="0">
                  <a:pos x="82" y="2241"/>
                </a:cxn>
                <a:cxn ang="0">
                  <a:pos x="352" y="2751"/>
                </a:cxn>
                <a:cxn ang="0">
                  <a:pos x="495" y="2881"/>
                </a:cxn>
                <a:cxn ang="0">
                  <a:pos x="905" y="3128"/>
                </a:cxn>
                <a:cxn ang="0">
                  <a:pos x="1032" y="3220"/>
                </a:cxn>
                <a:cxn ang="0">
                  <a:pos x="1132" y="3293"/>
                </a:cxn>
                <a:cxn ang="0">
                  <a:pos x="1358" y="3429"/>
                </a:cxn>
                <a:cxn ang="0">
                  <a:pos x="1441" y="3434"/>
                </a:cxn>
                <a:cxn ang="0">
                  <a:pos x="1579" y="3474"/>
                </a:cxn>
                <a:cxn ang="0">
                  <a:pos x="1911" y="3529"/>
                </a:cxn>
                <a:cxn ang="0">
                  <a:pos x="2105" y="3572"/>
                </a:cxn>
                <a:cxn ang="0">
                  <a:pos x="2178" y="3583"/>
                </a:cxn>
                <a:cxn ang="0">
                  <a:pos x="2311" y="3613"/>
                </a:cxn>
                <a:cxn ang="0">
                  <a:pos x="2519" y="3634"/>
                </a:cxn>
                <a:cxn ang="0">
                  <a:pos x="2651" y="3631"/>
                </a:cxn>
                <a:cxn ang="0">
                  <a:pos x="3198" y="3353"/>
                </a:cxn>
                <a:cxn ang="0">
                  <a:pos x="3317" y="3158"/>
                </a:cxn>
                <a:cxn ang="0">
                  <a:pos x="3460" y="3013"/>
                </a:cxn>
                <a:cxn ang="0">
                  <a:pos x="3565" y="2842"/>
                </a:cxn>
                <a:cxn ang="0">
                  <a:pos x="3605" y="2732"/>
                </a:cxn>
                <a:cxn ang="0">
                  <a:pos x="3671" y="2622"/>
                </a:cxn>
                <a:cxn ang="0">
                  <a:pos x="3763" y="2395"/>
                </a:cxn>
                <a:cxn ang="0">
                  <a:pos x="3775" y="2313"/>
                </a:cxn>
                <a:cxn ang="0">
                  <a:pos x="3861" y="2073"/>
                </a:cxn>
                <a:cxn ang="0">
                  <a:pos x="3851" y="1941"/>
                </a:cxn>
                <a:cxn ang="0">
                  <a:pos x="3816" y="1760"/>
                </a:cxn>
                <a:cxn ang="0">
                  <a:pos x="3309" y="844"/>
                </a:cxn>
                <a:cxn ang="0">
                  <a:pos x="3191" y="763"/>
                </a:cxn>
                <a:cxn ang="0">
                  <a:pos x="3008" y="605"/>
                </a:cxn>
                <a:cxn ang="0">
                  <a:pos x="2900" y="491"/>
                </a:cxn>
                <a:cxn ang="0">
                  <a:pos x="2825" y="419"/>
                </a:cxn>
                <a:cxn ang="0">
                  <a:pos x="2727" y="298"/>
                </a:cxn>
                <a:cxn ang="0">
                  <a:pos x="2655" y="257"/>
                </a:cxn>
                <a:cxn ang="0">
                  <a:pos x="2463" y="135"/>
                </a:cxn>
                <a:cxn ang="0">
                  <a:pos x="2306" y="59"/>
                </a:cxn>
                <a:cxn ang="0">
                  <a:pos x="2008" y="19"/>
                </a:cxn>
                <a:cxn ang="0">
                  <a:pos x="1772" y="55"/>
                </a:cxn>
                <a:cxn ang="0">
                  <a:pos x="1564" y="93"/>
                </a:cxn>
                <a:cxn ang="0">
                  <a:pos x="1157" y="150"/>
                </a:cxn>
              </a:cxnLst>
              <a:rect l="0" t="0" r="r" b="b"/>
              <a:pathLst>
                <a:path w="3861" h="3656">
                  <a:moveTo>
                    <a:pt x="432" y="435"/>
                  </a:moveTo>
                  <a:cubicBezTo>
                    <a:pt x="275" y="521"/>
                    <a:pt x="154" y="750"/>
                    <a:pt x="107" y="828"/>
                  </a:cubicBezTo>
                  <a:cubicBezTo>
                    <a:pt x="48" y="966"/>
                    <a:pt x="91" y="1173"/>
                    <a:pt x="78" y="1265"/>
                  </a:cubicBezTo>
                  <a:cubicBezTo>
                    <a:pt x="59" y="1305"/>
                    <a:pt x="46" y="1344"/>
                    <a:pt x="26" y="1381"/>
                  </a:cubicBezTo>
                  <a:cubicBezTo>
                    <a:pt x="28" y="1401"/>
                    <a:pt x="32" y="1422"/>
                    <a:pt x="29" y="1441"/>
                  </a:cubicBezTo>
                  <a:cubicBezTo>
                    <a:pt x="27" y="1457"/>
                    <a:pt x="12" y="1468"/>
                    <a:pt x="9" y="1483"/>
                  </a:cubicBezTo>
                  <a:cubicBezTo>
                    <a:pt x="6" y="1512"/>
                    <a:pt x="15" y="1544"/>
                    <a:pt x="12" y="1572"/>
                  </a:cubicBezTo>
                  <a:cubicBezTo>
                    <a:pt x="43" y="1700"/>
                    <a:pt x="23" y="1565"/>
                    <a:pt x="5" y="1668"/>
                  </a:cubicBezTo>
                  <a:cubicBezTo>
                    <a:pt x="3" y="1680"/>
                    <a:pt x="11" y="1696"/>
                    <a:pt x="12" y="1710"/>
                  </a:cubicBezTo>
                  <a:cubicBezTo>
                    <a:pt x="15" y="1774"/>
                    <a:pt x="19" y="1845"/>
                    <a:pt x="12" y="1907"/>
                  </a:cubicBezTo>
                  <a:cubicBezTo>
                    <a:pt x="43" y="2066"/>
                    <a:pt x="0" y="1818"/>
                    <a:pt x="16" y="1996"/>
                  </a:cubicBezTo>
                  <a:cubicBezTo>
                    <a:pt x="24" y="2075"/>
                    <a:pt x="60" y="2165"/>
                    <a:pt x="82" y="2241"/>
                  </a:cubicBezTo>
                  <a:cubicBezTo>
                    <a:pt x="177" y="2409"/>
                    <a:pt x="257" y="2585"/>
                    <a:pt x="352" y="2751"/>
                  </a:cubicBezTo>
                  <a:cubicBezTo>
                    <a:pt x="390" y="2815"/>
                    <a:pt x="447" y="2833"/>
                    <a:pt x="495" y="2881"/>
                  </a:cubicBezTo>
                  <a:cubicBezTo>
                    <a:pt x="593" y="2982"/>
                    <a:pt x="779" y="3068"/>
                    <a:pt x="905" y="3128"/>
                  </a:cubicBezTo>
                  <a:cubicBezTo>
                    <a:pt x="942" y="3168"/>
                    <a:pt x="1032" y="3220"/>
                    <a:pt x="1032" y="3220"/>
                  </a:cubicBezTo>
                  <a:cubicBezTo>
                    <a:pt x="1064" y="3259"/>
                    <a:pt x="1094" y="3259"/>
                    <a:pt x="1132" y="3293"/>
                  </a:cubicBezTo>
                  <a:cubicBezTo>
                    <a:pt x="1166" y="3322"/>
                    <a:pt x="1314" y="3415"/>
                    <a:pt x="1358" y="3429"/>
                  </a:cubicBezTo>
                  <a:cubicBezTo>
                    <a:pt x="1385" y="3436"/>
                    <a:pt x="1412" y="3431"/>
                    <a:pt x="1441" y="3434"/>
                  </a:cubicBezTo>
                  <a:cubicBezTo>
                    <a:pt x="1486" y="3456"/>
                    <a:pt x="1532" y="3460"/>
                    <a:pt x="1579" y="3474"/>
                  </a:cubicBezTo>
                  <a:cubicBezTo>
                    <a:pt x="1685" y="3507"/>
                    <a:pt x="1803" y="3535"/>
                    <a:pt x="1911" y="3529"/>
                  </a:cubicBezTo>
                  <a:cubicBezTo>
                    <a:pt x="1950" y="3558"/>
                    <a:pt x="2058" y="3579"/>
                    <a:pt x="2105" y="3572"/>
                  </a:cubicBezTo>
                  <a:cubicBezTo>
                    <a:pt x="2171" y="3605"/>
                    <a:pt x="2103" y="3578"/>
                    <a:pt x="2178" y="3583"/>
                  </a:cubicBezTo>
                  <a:cubicBezTo>
                    <a:pt x="2227" y="3587"/>
                    <a:pt x="2261" y="3616"/>
                    <a:pt x="2311" y="3613"/>
                  </a:cubicBezTo>
                  <a:cubicBezTo>
                    <a:pt x="2380" y="3652"/>
                    <a:pt x="2445" y="3644"/>
                    <a:pt x="2519" y="3634"/>
                  </a:cubicBezTo>
                  <a:cubicBezTo>
                    <a:pt x="2572" y="3656"/>
                    <a:pt x="2599" y="3643"/>
                    <a:pt x="2651" y="3631"/>
                  </a:cubicBezTo>
                  <a:cubicBezTo>
                    <a:pt x="2834" y="3539"/>
                    <a:pt x="3017" y="3449"/>
                    <a:pt x="3198" y="3353"/>
                  </a:cubicBezTo>
                  <a:cubicBezTo>
                    <a:pt x="3258" y="3322"/>
                    <a:pt x="3274" y="3214"/>
                    <a:pt x="3317" y="3158"/>
                  </a:cubicBezTo>
                  <a:cubicBezTo>
                    <a:pt x="3359" y="3107"/>
                    <a:pt x="3420" y="3068"/>
                    <a:pt x="3460" y="3013"/>
                  </a:cubicBezTo>
                  <a:cubicBezTo>
                    <a:pt x="3499" y="2956"/>
                    <a:pt x="3515" y="2895"/>
                    <a:pt x="3565" y="2842"/>
                  </a:cubicBezTo>
                  <a:cubicBezTo>
                    <a:pt x="3575" y="2794"/>
                    <a:pt x="3571" y="2766"/>
                    <a:pt x="3605" y="2732"/>
                  </a:cubicBezTo>
                  <a:cubicBezTo>
                    <a:pt x="3625" y="2690"/>
                    <a:pt x="3651" y="2663"/>
                    <a:pt x="3671" y="2622"/>
                  </a:cubicBezTo>
                  <a:cubicBezTo>
                    <a:pt x="3652" y="2494"/>
                    <a:pt x="3726" y="2493"/>
                    <a:pt x="3763" y="2395"/>
                  </a:cubicBezTo>
                  <a:cubicBezTo>
                    <a:pt x="3790" y="2323"/>
                    <a:pt x="3751" y="2399"/>
                    <a:pt x="3775" y="2313"/>
                  </a:cubicBezTo>
                  <a:cubicBezTo>
                    <a:pt x="3797" y="2231"/>
                    <a:pt x="3838" y="2155"/>
                    <a:pt x="3861" y="2073"/>
                  </a:cubicBezTo>
                  <a:cubicBezTo>
                    <a:pt x="3855" y="2028"/>
                    <a:pt x="3857" y="1986"/>
                    <a:pt x="3851" y="1941"/>
                  </a:cubicBezTo>
                  <a:cubicBezTo>
                    <a:pt x="3824" y="1865"/>
                    <a:pt x="3811" y="1833"/>
                    <a:pt x="3816" y="1760"/>
                  </a:cubicBezTo>
                  <a:cubicBezTo>
                    <a:pt x="3782" y="1616"/>
                    <a:pt x="3513" y="1040"/>
                    <a:pt x="3309" y="844"/>
                  </a:cubicBezTo>
                  <a:cubicBezTo>
                    <a:pt x="3275" y="809"/>
                    <a:pt x="3225" y="800"/>
                    <a:pt x="3191" y="763"/>
                  </a:cubicBezTo>
                  <a:cubicBezTo>
                    <a:pt x="3138" y="704"/>
                    <a:pt x="3073" y="649"/>
                    <a:pt x="3008" y="605"/>
                  </a:cubicBezTo>
                  <a:cubicBezTo>
                    <a:pt x="2972" y="558"/>
                    <a:pt x="2948" y="522"/>
                    <a:pt x="2900" y="491"/>
                  </a:cubicBezTo>
                  <a:cubicBezTo>
                    <a:pt x="2803" y="361"/>
                    <a:pt x="2929" y="518"/>
                    <a:pt x="2825" y="419"/>
                  </a:cubicBezTo>
                  <a:cubicBezTo>
                    <a:pt x="2789" y="385"/>
                    <a:pt x="2767" y="331"/>
                    <a:pt x="2727" y="298"/>
                  </a:cubicBezTo>
                  <a:cubicBezTo>
                    <a:pt x="2660" y="241"/>
                    <a:pt x="2717" y="296"/>
                    <a:pt x="2655" y="257"/>
                  </a:cubicBezTo>
                  <a:cubicBezTo>
                    <a:pt x="2590" y="218"/>
                    <a:pt x="2528" y="173"/>
                    <a:pt x="2463" y="135"/>
                  </a:cubicBezTo>
                  <a:cubicBezTo>
                    <a:pt x="2408" y="105"/>
                    <a:pt x="2366" y="71"/>
                    <a:pt x="2306" y="59"/>
                  </a:cubicBezTo>
                  <a:cubicBezTo>
                    <a:pt x="2241" y="12"/>
                    <a:pt x="2082" y="4"/>
                    <a:pt x="2008" y="19"/>
                  </a:cubicBezTo>
                  <a:cubicBezTo>
                    <a:pt x="1916" y="0"/>
                    <a:pt x="1861" y="28"/>
                    <a:pt x="1772" y="55"/>
                  </a:cubicBezTo>
                  <a:cubicBezTo>
                    <a:pt x="1704" y="76"/>
                    <a:pt x="1634" y="77"/>
                    <a:pt x="1564" y="93"/>
                  </a:cubicBezTo>
                  <a:cubicBezTo>
                    <a:pt x="1466" y="145"/>
                    <a:pt x="1257" y="102"/>
                    <a:pt x="1157" y="150"/>
                  </a:cubicBezTo>
                </a:path>
              </a:pathLst>
            </a:custGeom>
            <a:solidFill>
              <a:srgbClr val="339966">
                <a:alpha val="37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7" name="Group 90"/>
          <p:cNvGrpSpPr>
            <a:grpSpLocks/>
          </p:cNvGrpSpPr>
          <p:nvPr/>
        </p:nvGrpSpPr>
        <p:grpSpPr bwMode="auto">
          <a:xfrm>
            <a:off x="5003800" y="1412875"/>
            <a:ext cx="2879725" cy="4176713"/>
            <a:chOff x="2925" y="799"/>
            <a:chExt cx="2313" cy="3265"/>
          </a:xfrm>
        </p:grpSpPr>
        <p:grpSp>
          <p:nvGrpSpPr>
            <p:cNvPr id="8" name="Group 91"/>
            <p:cNvGrpSpPr>
              <a:grpSpLocks/>
            </p:cNvGrpSpPr>
            <p:nvPr/>
          </p:nvGrpSpPr>
          <p:grpSpPr bwMode="auto">
            <a:xfrm rot="429685">
              <a:off x="4059" y="935"/>
              <a:ext cx="406" cy="1170"/>
              <a:chOff x="2736" y="1181"/>
              <a:chExt cx="406" cy="1170"/>
            </a:xfrm>
          </p:grpSpPr>
          <p:sp>
            <p:nvSpPr>
              <p:cNvPr id="60508" name="Freeform 92"/>
              <p:cNvSpPr>
                <a:spLocks/>
              </p:cNvSpPr>
              <p:nvPr/>
            </p:nvSpPr>
            <p:spPr bwMode="auto">
              <a:xfrm rot="-1539690">
                <a:off x="2736" y="1181"/>
                <a:ext cx="406" cy="1170"/>
              </a:xfrm>
              <a:custGeom>
                <a:avLst/>
                <a:gdLst/>
                <a:ahLst/>
                <a:cxnLst>
                  <a:cxn ang="0">
                    <a:pos x="40" y="188"/>
                  </a:cxn>
                  <a:cxn ang="0">
                    <a:pos x="100" y="101"/>
                  </a:cxn>
                  <a:cxn ang="0">
                    <a:pos x="161" y="34"/>
                  </a:cxn>
                  <a:cxn ang="0">
                    <a:pos x="214" y="0"/>
                  </a:cxn>
                  <a:cxn ang="0">
                    <a:pos x="261" y="34"/>
                  </a:cxn>
                  <a:cxn ang="0">
                    <a:pos x="275" y="74"/>
                  </a:cxn>
                  <a:cxn ang="0">
                    <a:pos x="174" y="161"/>
                  </a:cxn>
                  <a:cxn ang="0">
                    <a:pos x="114" y="255"/>
                  </a:cxn>
                  <a:cxn ang="0">
                    <a:pos x="100" y="295"/>
                  </a:cxn>
                  <a:cxn ang="0">
                    <a:pos x="141" y="442"/>
                  </a:cxn>
                  <a:cxn ang="0">
                    <a:pos x="154" y="489"/>
                  </a:cxn>
                  <a:cxn ang="0">
                    <a:pos x="127" y="643"/>
                  </a:cxn>
                  <a:cxn ang="0">
                    <a:pos x="40" y="650"/>
                  </a:cxn>
                  <a:cxn ang="0">
                    <a:pos x="0" y="416"/>
                  </a:cxn>
                  <a:cxn ang="0">
                    <a:pos x="74" y="134"/>
                  </a:cxn>
                </a:cxnLst>
                <a:rect l="0" t="0" r="r" b="b"/>
                <a:pathLst>
                  <a:path w="283" h="690">
                    <a:moveTo>
                      <a:pt x="40" y="188"/>
                    </a:moveTo>
                    <a:cubicBezTo>
                      <a:pt x="59" y="156"/>
                      <a:pt x="79" y="132"/>
                      <a:pt x="100" y="101"/>
                    </a:cubicBezTo>
                    <a:cubicBezTo>
                      <a:pt x="118" y="73"/>
                      <a:pt x="129" y="45"/>
                      <a:pt x="161" y="34"/>
                    </a:cubicBezTo>
                    <a:cubicBezTo>
                      <a:pt x="177" y="16"/>
                      <a:pt x="191" y="8"/>
                      <a:pt x="214" y="0"/>
                    </a:cubicBezTo>
                    <a:cubicBezTo>
                      <a:pt x="236" y="8"/>
                      <a:pt x="245" y="17"/>
                      <a:pt x="261" y="34"/>
                    </a:cubicBezTo>
                    <a:cubicBezTo>
                      <a:pt x="266" y="47"/>
                      <a:pt x="283" y="62"/>
                      <a:pt x="275" y="74"/>
                    </a:cubicBezTo>
                    <a:cubicBezTo>
                      <a:pt x="250" y="110"/>
                      <a:pt x="211" y="137"/>
                      <a:pt x="174" y="161"/>
                    </a:cubicBezTo>
                    <a:cubicBezTo>
                      <a:pt x="153" y="193"/>
                      <a:pt x="130" y="220"/>
                      <a:pt x="114" y="255"/>
                    </a:cubicBezTo>
                    <a:cubicBezTo>
                      <a:pt x="108" y="268"/>
                      <a:pt x="100" y="295"/>
                      <a:pt x="100" y="295"/>
                    </a:cubicBezTo>
                    <a:cubicBezTo>
                      <a:pt x="109" y="346"/>
                      <a:pt x="124" y="393"/>
                      <a:pt x="141" y="442"/>
                    </a:cubicBezTo>
                    <a:cubicBezTo>
                      <a:pt x="146" y="457"/>
                      <a:pt x="154" y="489"/>
                      <a:pt x="154" y="489"/>
                    </a:cubicBezTo>
                    <a:cubicBezTo>
                      <a:pt x="150" y="541"/>
                      <a:pt x="158" y="599"/>
                      <a:pt x="127" y="643"/>
                    </a:cubicBezTo>
                    <a:cubicBezTo>
                      <a:pt x="113" y="690"/>
                      <a:pt x="74" y="662"/>
                      <a:pt x="40" y="650"/>
                    </a:cubicBezTo>
                    <a:cubicBezTo>
                      <a:pt x="1" y="590"/>
                      <a:pt x="9" y="486"/>
                      <a:pt x="0" y="416"/>
                    </a:cubicBezTo>
                    <a:cubicBezTo>
                      <a:pt x="10" y="341"/>
                      <a:pt x="17" y="191"/>
                      <a:pt x="74" y="134"/>
                    </a:cubicBezTo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rgbClr val="0066FF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509" name="Freeform 93"/>
              <p:cNvSpPr>
                <a:spLocks/>
              </p:cNvSpPr>
              <p:nvPr/>
            </p:nvSpPr>
            <p:spPr bwMode="auto">
              <a:xfrm rot="-1539690">
                <a:off x="2773" y="1569"/>
                <a:ext cx="95" cy="151"/>
              </a:xfrm>
              <a:custGeom>
                <a:avLst/>
                <a:gdLst/>
                <a:ahLst/>
                <a:cxnLst>
                  <a:cxn ang="0">
                    <a:pos x="30" y="22"/>
                  </a:cxn>
                  <a:cxn ang="0">
                    <a:pos x="10" y="89"/>
                  </a:cxn>
                  <a:cxn ang="0">
                    <a:pos x="63" y="9"/>
                  </a:cxn>
                  <a:cxn ang="0">
                    <a:pos x="24" y="29"/>
                  </a:cxn>
                  <a:cxn ang="0">
                    <a:pos x="30" y="22"/>
                  </a:cxn>
                </a:cxnLst>
                <a:rect l="0" t="0" r="r" b="b"/>
                <a:pathLst>
                  <a:path w="66" h="89">
                    <a:moveTo>
                      <a:pt x="30" y="22"/>
                    </a:moveTo>
                    <a:cubicBezTo>
                      <a:pt x="7" y="45"/>
                      <a:pt x="0" y="57"/>
                      <a:pt x="10" y="89"/>
                    </a:cubicBezTo>
                    <a:cubicBezTo>
                      <a:pt x="46" y="76"/>
                      <a:pt x="52" y="41"/>
                      <a:pt x="63" y="9"/>
                    </a:cubicBezTo>
                    <a:cubicBezTo>
                      <a:pt x="66" y="0"/>
                      <a:pt x="33" y="29"/>
                      <a:pt x="24" y="29"/>
                    </a:cubicBezTo>
                    <a:cubicBezTo>
                      <a:pt x="21" y="29"/>
                      <a:pt x="28" y="24"/>
                      <a:pt x="30" y="22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9" name="Group 94"/>
            <p:cNvGrpSpPr>
              <a:grpSpLocks/>
            </p:cNvGrpSpPr>
            <p:nvPr/>
          </p:nvGrpSpPr>
          <p:grpSpPr bwMode="auto">
            <a:xfrm rot="-1516038">
              <a:off x="3470" y="2704"/>
              <a:ext cx="786" cy="1103"/>
              <a:chOff x="2325" y="2236"/>
              <a:chExt cx="786" cy="1465"/>
            </a:xfrm>
          </p:grpSpPr>
          <p:sp>
            <p:nvSpPr>
              <p:cNvPr id="60511" name="Freeform 95"/>
              <p:cNvSpPr>
                <a:spLocks/>
              </p:cNvSpPr>
              <p:nvPr/>
            </p:nvSpPr>
            <p:spPr bwMode="auto">
              <a:xfrm rot="-1539690">
                <a:off x="2325" y="2236"/>
                <a:ext cx="786" cy="1465"/>
              </a:xfrm>
              <a:custGeom>
                <a:avLst/>
                <a:gdLst/>
                <a:ahLst/>
                <a:cxnLst>
                  <a:cxn ang="0">
                    <a:pos x="253" y="141"/>
                  </a:cxn>
                  <a:cxn ang="0">
                    <a:pos x="320" y="74"/>
                  </a:cxn>
                  <a:cxn ang="0">
                    <a:pos x="501" y="0"/>
                  </a:cxn>
                  <a:cxn ang="0">
                    <a:pos x="548" y="34"/>
                  </a:cxn>
                  <a:cxn ang="0">
                    <a:pos x="474" y="87"/>
                  </a:cxn>
                  <a:cxn ang="0">
                    <a:pos x="354" y="141"/>
                  </a:cxn>
                  <a:cxn ang="0">
                    <a:pos x="314" y="167"/>
                  </a:cxn>
                  <a:cxn ang="0">
                    <a:pos x="293" y="181"/>
                  </a:cxn>
                  <a:cxn ang="0">
                    <a:pos x="282" y="235"/>
                  </a:cxn>
                  <a:cxn ang="0">
                    <a:pos x="282" y="280"/>
                  </a:cxn>
                  <a:cxn ang="0">
                    <a:pos x="270" y="397"/>
                  </a:cxn>
                  <a:cxn ang="0">
                    <a:pos x="220" y="556"/>
                  </a:cxn>
                  <a:cxn ang="0">
                    <a:pos x="193" y="650"/>
                  </a:cxn>
                  <a:cxn ang="0">
                    <a:pos x="146" y="730"/>
                  </a:cxn>
                  <a:cxn ang="0">
                    <a:pos x="133" y="810"/>
                  </a:cxn>
                  <a:cxn ang="0">
                    <a:pos x="46" y="864"/>
                  </a:cxn>
                  <a:cxn ang="0">
                    <a:pos x="3" y="811"/>
                  </a:cxn>
                  <a:cxn ang="0">
                    <a:pos x="66" y="569"/>
                  </a:cxn>
                  <a:cxn ang="0">
                    <a:pos x="133" y="368"/>
                  </a:cxn>
                  <a:cxn ang="0">
                    <a:pos x="206" y="228"/>
                  </a:cxn>
                  <a:cxn ang="0">
                    <a:pos x="233" y="174"/>
                  </a:cxn>
                  <a:cxn ang="0">
                    <a:pos x="273" y="107"/>
                  </a:cxn>
                </a:cxnLst>
                <a:rect l="0" t="0" r="r" b="b"/>
                <a:pathLst>
                  <a:path w="548" h="864">
                    <a:moveTo>
                      <a:pt x="253" y="141"/>
                    </a:moveTo>
                    <a:cubicBezTo>
                      <a:pt x="271" y="110"/>
                      <a:pt x="285" y="84"/>
                      <a:pt x="320" y="74"/>
                    </a:cubicBezTo>
                    <a:cubicBezTo>
                      <a:pt x="364" y="30"/>
                      <a:pt x="442" y="21"/>
                      <a:pt x="501" y="0"/>
                    </a:cubicBezTo>
                    <a:cubicBezTo>
                      <a:pt x="528" y="9"/>
                      <a:pt x="538" y="5"/>
                      <a:pt x="548" y="34"/>
                    </a:cubicBezTo>
                    <a:cubicBezTo>
                      <a:pt x="534" y="73"/>
                      <a:pt x="511" y="77"/>
                      <a:pt x="474" y="87"/>
                    </a:cubicBezTo>
                    <a:cubicBezTo>
                      <a:pt x="437" y="111"/>
                      <a:pt x="392" y="120"/>
                      <a:pt x="354" y="141"/>
                    </a:cubicBezTo>
                    <a:cubicBezTo>
                      <a:pt x="340" y="149"/>
                      <a:pt x="327" y="158"/>
                      <a:pt x="314" y="167"/>
                    </a:cubicBezTo>
                    <a:cubicBezTo>
                      <a:pt x="307" y="172"/>
                      <a:pt x="293" y="181"/>
                      <a:pt x="293" y="181"/>
                    </a:cubicBezTo>
                    <a:cubicBezTo>
                      <a:pt x="280" y="201"/>
                      <a:pt x="290" y="212"/>
                      <a:pt x="282" y="235"/>
                    </a:cubicBezTo>
                    <a:cubicBezTo>
                      <a:pt x="278" y="248"/>
                      <a:pt x="282" y="280"/>
                      <a:pt x="282" y="280"/>
                    </a:cubicBezTo>
                    <a:cubicBezTo>
                      <a:pt x="279" y="307"/>
                      <a:pt x="280" y="351"/>
                      <a:pt x="270" y="397"/>
                    </a:cubicBezTo>
                    <a:cubicBezTo>
                      <a:pt x="260" y="443"/>
                      <a:pt x="233" y="514"/>
                      <a:pt x="220" y="556"/>
                    </a:cubicBezTo>
                    <a:cubicBezTo>
                      <a:pt x="214" y="578"/>
                      <a:pt x="206" y="627"/>
                      <a:pt x="193" y="650"/>
                    </a:cubicBezTo>
                    <a:cubicBezTo>
                      <a:pt x="178" y="677"/>
                      <a:pt x="161" y="704"/>
                      <a:pt x="146" y="730"/>
                    </a:cubicBezTo>
                    <a:cubicBezTo>
                      <a:pt x="130" y="755"/>
                      <a:pt x="150" y="788"/>
                      <a:pt x="133" y="810"/>
                    </a:cubicBezTo>
                    <a:cubicBezTo>
                      <a:pt x="116" y="832"/>
                      <a:pt x="68" y="864"/>
                      <a:pt x="46" y="864"/>
                    </a:cubicBezTo>
                    <a:cubicBezTo>
                      <a:pt x="32" y="850"/>
                      <a:pt x="0" y="824"/>
                      <a:pt x="3" y="811"/>
                    </a:cubicBezTo>
                    <a:cubicBezTo>
                      <a:pt x="6" y="762"/>
                      <a:pt x="44" y="643"/>
                      <a:pt x="66" y="569"/>
                    </a:cubicBezTo>
                    <a:cubicBezTo>
                      <a:pt x="74" y="504"/>
                      <a:pt x="118" y="432"/>
                      <a:pt x="133" y="368"/>
                    </a:cubicBezTo>
                    <a:cubicBezTo>
                      <a:pt x="145" y="320"/>
                      <a:pt x="179" y="269"/>
                      <a:pt x="206" y="228"/>
                    </a:cubicBezTo>
                    <a:cubicBezTo>
                      <a:pt x="268" y="132"/>
                      <a:pt x="190" y="221"/>
                      <a:pt x="233" y="174"/>
                    </a:cubicBezTo>
                    <a:cubicBezTo>
                      <a:pt x="241" y="152"/>
                      <a:pt x="252" y="118"/>
                      <a:pt x="273" y="107"/>
                    </a:cubicBezTo>
                  </a:path>
                </a:pathLst>
              </a:custGeom>
              <a:gradFill rotWithShape="1">
                <a:gsLst>
                  <a:gs pos="0">
                    <a:srgbClr val="660033"/>
                  </a:gs>
                  <a:gs pos="50000">
                    <a:srgbClr val="990033"/>
                  </a:gs>
                  <a:gs pos="100000">
                    <a:srgbClr val="660033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512" name="Freeform 96"/>
              <p:cNvSpPr>
                <a:spLocks/>
              </p:cNvSpPr>
              <p:nvPr/>
            </p:nvSpPr>
            <p:spPr bwMode="auto">
              <a:xfrm rot="-1539690">
                <a:off x="2520" y="2489"/>
                <a:ext cx="118" cy="183"/>
              </a:xfrm>
              <a:custGeom>
                <a:avLst/>
                <a:gdLst/>
                <a:ahLst/>
                <a:cxnLst>
                  <a:cxn ang="0">
                    <a:pos x="64" y="18"/>
                  </a:cxn>
                  <a:cxn ang="0">
                    <a:pos x="24" y="58"/>
                  </a:cxn>
                  <a:cxn ang="0">
                    <a:pos x="10" y="98"/>
                  </a:cxn>
                  <a:cxn ang="0">
                    <a:pos x="44" y="65"/>
                  </a:cxn>
                  <a:cxn ang="0">
                    <a:pos x="71" y="25"/>
                  </a:cxn>
                  <a:cxn ang="0">
                    <a:pos x="77" y="5"/>
                  </a:cxn>
                  <a:cxn ang="0">
                    <a:pos x="57" y="11"/>
                  </a:cxn>
                  <a:cxn ang="0">
                    <a:pos x="64" y="18"/>
                  </a:cxn>
                </a:cxnLst>
                <a:rect l="0" t="0" r="r" b="b"/>
                <a:pathLst>
                  <a:path w="82" h="108">
                    <a:moveTo>
                      <a:pt x="64" y="18"/>
                    </a:moveTo>
                    <a:cubicBezTo>
                      <a:pt x="38" y="27"/>
                      <a:pt x="33" y="32"/>
                      <a:pt x="24" y="58"/>
                    </a:cubicBezTo>
                    <a:cubicBezTo>
                      <a:pt x="20" y="71"/>
                      <a:pt x="0" y="108"/>
                      <a:pt x="10" y="98"/>
                    </a:cubicBezTo>
                    <a:cubicBezTo>
                      <a:pt x="21" y="87"/>
                      <a:pt x="35" y="78"/>
                      <a:pt x="44" y="65"/>
                    </a:cubicBezTo>
                    <a:cubicBezTo>
                      <a:pt x="53" y="52"/>
                      <a:pt x="71" y="25"/>
                      <a:pt x="71" y="25"/>
                    </a:cubicBezTo>
                    <a:cubicBezTo>
                      <a:pt x="73" y="18"/>
                      <a:pt x="82" y="10"/>
                      <a:pt x="77" y="5"/>
                    </a:cubicBezTo>
                    <a:cubicBezTo>
                      <a:pt x="72" y="0"/>
                      <a:pt x="62" y="6"/>
                      <a:pt x="57" y="11"/>
                    </a:cubicBezTo>
                    <a:cubicBezTo>
                      <a:pt x="55" y="13"/>
                      <a:pt x="62" y="16"/>
                      <a:pt x="64" y="1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10" name="Group 97"/>
            <p:cNvGrpSpPr>
              <a:grpSpLocks/>
            </p:cNvGrpSpPr>
            <p:nvPr/>
          </p:nvGrpSpPr>
          <p:grpSpPr bwMode="auto">
            <a:xfrm rot="-22626702">
              <a:off x="4014" y="2251"/>
              <a:ext cx="786" cy="1103"/>
              <a:chOff x="2325" y="2236"/>
              <a:chExt cx="786" cy="1465"/>
            </a:xfrm>
          </p:grpSpPr>
          <p:sp>
            <p:nvSpPr>
              <p:cNvPr id="60514" name="Freeform 98"/>
              <p:cNvSpPr>
                <a:spLocks/>
              </p:cNvSpPr>
              <p:nvPr/>
            </p:nvSpPr>
            <p:spPr bwMode="auto">
              <a:xfrm rot="-1539690">
                <a:off x="2325" y="2236"/>
                <a:ext cx="786" cy="1465"/>
              </a:xfrm>
              <a:custGeom>
                <a:avLst/>
                <a:gdLst/>
                <a:ahLst/>
                <a:cxnLst>
                  <a:cxn ang="0">
                    <a:pos x="253" y="141"/>
                  </a:cxn>
                  <a:cxn ang="0">
                    <a:pos x="320" y="74"/>
                  </a:cxn>
                  <a:cxn ang="0">
                    <a:pos x="501" y="0"/>
                  </a:cxn>
                  <a:cxn ang="0">
                    <a:pos x="548" y="34"/>
                  </a:cxn>
                  <a:cxn ang="0">
                    <a:pos x="474" y="87"/>
                  </a:cxn>
                  <a:cxn ang="0">
                    <a:pos x="354" y="141"/>
                  </a:cxn>
                  <a:cxn ang="0">
                    <a:pos x="314" y="167"/>
                  </a:cxn>
                  <a:cxn ang="0">
                    <a:pos x="293" y="181"/>
                  </a:cxn>
                  <a:cxn ang="0">
                    <a:pos x="282" y="235"/>
                  </a:cxn>
                  <a:cxn ang="0">
                    <a:pos x="282" y="280"/>
                  </a:cxn>
                  <a:cxn ang="0">
                    <a:pos x="270" y="397"/>
                  </a:cxn>
                  <a:cxn ang="0">
                    <a:pos x="220" y="556"/>
                  </a:cxn>
                  <a:cxn ang="0">
                    <a:pos x="193" y="650"/>
                  </a:cxn>
                  <a:cxn ang="0">
                    <a:pos x="146" y="730"/>
                  </a:cxn>
                  <a:cxn ang="0">
                    <a:pos x="133" y="810"/>
                  </a:cxn>
                  <a:cxn ang="0">
                    <a:pos x="46" y="864"/>
                  </a:cxn>
                  <a:cxn ang="0">
                    <a:pos x="3" y="811"/>
                  </a:cxn>
                  <a:cxn ang="0">
                    <a:pos x="66" y="569"/>
                  </a:cxn>
                  <a:cxn ang="0">
                    <a:pos x="133" y="368"/>
                  </a:cxn>
                  <a:cxn ang="0">
                    <a:pos x="206" y="228"/>
                  </a:cxn>
                  <a:cxn ang="0">
                    <a:pos x="233" y="174"/>
                  </a:cxn>
                  <a:cxn ang="0">
                    <a:pos x="273" y="107"/>
                  </a:cxn>
                </a:cxnLst>
                <a:rect l="0" t="0" r="r" b="b"/>
                <a:pathLst>
                  <a:path w="548" h="864">
                    <a:moveTo>
                      <a:pt x="253" y="141"/>
                    </a:moveTo>
                    <a:cubicBezTo>
                      <a:pt x="271" y="110"/>
                      <a:pt x="285" y="84"/>
                      <a:pt x="320" y="74"/>
                    </a:cubicBezTo>
                    <a:cubicBezTo>
                      <a:pt x="364" y="30"/>
                      <a:pt x="442" y="21"/>
                      <a:pt x="501" y="0"/>
                    </a:cubicBezTo>
                    <a:cubicBezTo>
                      <a:pt x="528" y="9"/>
                      <a:pt x="538" y="5"/>
                      <a:pt x="548" y="34"/>
                    </a:cubicBezTo>
                    <a:cubicBezTo>
                      <a:pt x="534" y="73"/>
                      <a:pt x="511" y="77"/>
                      <a:pt x="474" y="87"/>
                    </a:cubicBezTo>
                    <a:cubicBezTo>
                      <a:pt x="437" y="111"/>
                      <a:pt x="392" y="120"/>
                      <a:pt x="354" y="141"/>
                    </a:cubicBezTo>
                    <a:cubicBezTo>
                      <a:pt x="340" y="149"/>
                      <a:pt x="327" y="158"/>
                      <a:pt x="314" y="167"/>
                    </a:cubicBezTo>
                    <a:cubicBezTo>
                      <a:pt x="307" y="172"/>
                      <a:pt x="293" y="181"/>
                      <a:pt x="293" y="181"/>
                    </a:cubicBezTo>
                    <a:cubicBezTo>
                      <a:pt x="280" y="201"/>
                      <a:pt x="290" y="212"/>
                      <a:pt x="282" y="235"/>
                    </a:cubicBezTo>
                    <a:cubicBezTo>
                      <a:pt x="278" y="248"/>
                      <a:pt x="282" y="280"/>
                      <a:pt x="282" y="280"/>
                    </a:cubicBezTo>
                    <a:cubicBezTo>
                      <a:pt x="279" y="307"/>
                      <a:pt x="280" y="351"/>
                      <a:pt x="270" y="397"/>
                    </a:cubicBezTo>
                    <a:cubicBezTo>
                      <a:pt x="260" y="443"/>
                      <a:pt x="233" y="514"/>
                      <a:pt x="220" y="556"/>
                    </a:cubicBezTo>
                    <a:cubicBezTo>
                      <a:pt x="214" y="578"/>
                      <a:pt x="206" y="627"/>
                      <a:pt x="193" y="650"/>
                    </a:cubicBezTo>
                    <a:cubicBezTo>
                      <a:pt x="178" y="677"/>
                      <a:pt x="161" y="704"/>
                      <a:pt x="146" y="730"/>
                    </a:cubicBezTo>
                    <a:cubicBezTo>
                      <a:pt x="130" y="755"/>
                      <a:pt x="150" y="788"/>
                      <a:pt x="133" y="810"/>
                    </a:cubicBezTo>
                    <a:cubicBezTo>
                      <a:pt x="116" y="832"/>
                      <a:pt x="68" y="864"/>
                      <a:pt x="46" y="864"/>
                    </a:cubicBezTo>
                    <a:cubicBezTo>
                      <a:pt x="32" y="850"/>
                      <a:pt x="0" y="824"/>
                      <a:pt x="3" y="811"/>
                    </a:cubicBezTo>
                    <a:cubicBezTo>
                      <a:pt x="6" y="762"/>
                      <a:pt x="44" y="643"/>
                      <a:pt x="66" y="569"/>
                    </a:cubicBezTo>
                    <a:cubicBezTo>
                      <a:pt x="74" y="504"/>
                      <a:pt x="118" y="432"/>
                      <a:pt x="133" y="368"/>
                    </a:cubicBezTo>
                    <a:cubicBezTo>
                      <a:pt x="145" y="320"/>
                      <a:pt x="179" y="269"/>
                      <a:pt x="206" y="228"/>
                    </a:cubicBezTo>
                    <a:cubicBezTo>
                      <a:pt x="268" y="132"/>
                      <a:pt x="190" y="221"/>
                      <a:pt x="233" y="174"/>
                    </a:cubicBezTo>
                    <a:cubicBezTo>
                      <a:pt x="241" y="152"/>
                      <a:pt x="252" y="118"/>
                      <a:pt x="273" y="107"/>
                    </a:cubicBezTo>
                  </a:path>
                </a:pathLst>
              </a:custGeom>
              <a:gradFill rotWithShape="1">
                <a:gsLst>
                  <a:gs pos="0">
                    <a:srgbClr val="660033"/>
                  </a:gs>
                  <a:gs pos="50000">
                    <a:srgbClr val="990033"/>
                  </a:gs>
                  <a:gs pos="100000">
                    <a:srgbClr val="660033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515" name="Freeform 99"/>
              <p:cNvSpPr>
                <a:spLocks/>
              </p:cNvSpPr>
              <p:nvPr/>
            </p:nvSpPr>
            <p:spPr bwMode="auto">
              <a:xfrm rot="-1539690">
                <a:off x="2520" y="2489"/>
                <a:ext cx="118" cy="183"/>
              </a:xfrm>
              <a:custGeom>
                <a:avLst/>
                <a:gdLst/>
                <a:ahLst/>
                <a:cxnLst>
                  <a:cxn ang="0">
                    <a:pos x="64" y="18"/>
                  </a:cxn>
                  <a:cxn ang="0">
                    <a:pos x="24" y="58"/>
                  </a:cxn>
                  <a:cxn ang="0">
                    <a:pos x="10" y="98"/>
                  </a:cxn>
                  <a:cxn ang="0">
                    <a:pos x="44" y="65"/>
                  </a:cxn>
                  <a:cxn ang="0">
                    <a:pos x="71" y="25"/>
                  </a:cxn>
                  <a:cxn ang="0">
                    <a:pos x="77" y="5"/>
                  </a:cxn>
                  <a:cxn ang="0">
                    <a:pos x="57" y="11"/>
                  </a:cxn>
                  <a:cxn ang="0">
                    <a:pos x="64" y="18"/>
                  </a:cxn>
                </a:cxnLst>
                <a:rect l="0" t="0" r="r" b="b"/>
                <a:pathLst>
                  <a:path w="82" h="108">
                    <a:moveTo>
                      <a:pt x="64" y="18"/>
                    </a:moveTo>
                    <a:cubicBezTo>
                      <a:pt x="38" y="27"/>
                      <a:pt x="33" y="32"/>
                      <a:pt x="24" y="58"/>
                    </a:cubicBezTo>
                    <a:cubicBezTo>
                      <a:pt x="20" y="71"/>
                      <a:pt x="0" y="108"/>
                      <a:pt x="10" y="98"/>
                    </a:cubicBezTo>
                    <a:cubicBezTo>
                      <a:pt x="21" y="87"/>
                      <a:pt x="35" y="78"/>
                      <a:pt x="44" y="65"/>
                    </a:cubicBezTo>
                    <a:cubicBezTo>
                      <a:pt x="53" y="52"/>
                      <a:pt x="71" y="25"/>
                      <a:pt x="71" y="25"/>
                    </a:cubicBezTo>
                    <a:cubicBezTo>
                      <a:pt x="73" y="18"/>
                      <a:pt x="82" y="10"/>
                      <a:pt x="77" y="5"/>
                    </a:cubicBezTo>
                    <a:cubicBezTo>
                      <a:pt x="72" y="0"/>
                      <a:pt x="62" y="6"/>
                      <a:pt x="57" y="11"/>
                    </a:cubicBezTo>
                    <a:cubicBezTo>
                      <a:pt x="55" y="13"/>
                      <a:pt x="62" y="16"/>
                      <a:pt x="64" y="1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11" name="Group 100"/>
            <p:cNvGrpSpPr>
              <a:grpSpLocks/>
            </p:cNvGrpSpPr>
            <p:nvPr/>
          </p:nvGrpSpPr>
          <p:grpSpPr bwMode="auto">
            <a:xfrm rot="335045">
              <a:off x="3696" y="1616"/>
              <a:ext cx="406" cy="1170"/>
              <a:chOff x="2736" y="1181"/>
              <a:chExt cx="406" cy="1170"/>
            </a:xfrm>
          </p:grpSpPr>
          <p:sp>
            <p:nvSpPr>
              <p:cNvPr id="60517" name="Freeform 101"/>
              <p:cNvSpPr>
                <a:spLocks/>
              </p:cNvSpPr>
              <p:nvPr/>
            </p:nvSpPr>
            <p:spPr bwMode="auto">
              <a:xfrm rot="-1539690">
                <a:off x="2736" y="1181"/>
                <a:ext cx="406" cy="1170"/>
              </a:xfrm>
              <a:custGeom>
                <a:avLst/>
                <a:gdLst/>
                <a:ahLst/>
                <a:cxnLst>
                  <a:cxn ang="0">
                    <a:pos x="40" y="188"/>
                  </a:cxn>
                  <a:cxn ang="0">
                    <a:pos x="100" y="101"/>
                  </a:cxn>
                  <a:cxn ang="0">
                    <a:pos x="161" y="34"/>
                  </a:cxn>
                  <a:cxn ang="0">
                    <a:pos x="214" y="0"/>
                  </a:cxn>
                  <a:cxn ang="0">
                    <a:pos x="261" y="34"/>
                  </a:cxn>
                  <a:cxn ang="0">
                    <a:pos x="275" y="74"/>
                  </a:cxn>
                  <a:cxn ang="0">
                    <a:pos x="174" y="161"/>
                  </a:cxn>
                  <a:cxn ang="0">
                    <a:pos x="114" y="255"/>
                  </a:cxn>
                  <a:cxn ang="0">
                    <a:pos x="100" y="295"/>
                  </a:cxn>
                  <a:cxn ang="0">
                    <a:pos x="141" y="442"/>
                  </a:cxn>
                  <a:cxn ang="0">
                    <a:pos x="154" y="489"/>
                  </a:cxn>
                  <a:cxn ang="0">
                    <a:pos x="127" y="643"/>
                  </a:cxn>
                  <a:cxn ang="0">
                    <a:pos x="40" y="650"/>
                  </a:cxn>
                  <a:cxn ang="0">
                    <a:pos x="0" y="416"/>
                  </a:cxn>
                  <a:cxn ang="0">
                    <a:pos x="74" y="134"/>
                  </a:cxn>
                </a:cxnLst>
                <a:rect l="0" t="0" r="r" b="b"/>
                <a:pathLst>
                  <a:path w="283" h="690">
                    <a:moveTo>
                      <a:pt x="40" y="188"/>
                    </a:moveTo>
                    <a:cubicBezTo>
                      <a:pt x="59" y="156"/>
                      <a:pt x="79" y="132"/>
                      <a:pt x="100" y="101"/>
                    </a:cubicBezTo>
                    <a:cubicBezTo>
                      <a:pt x="118" y="73"/>
                      <a:pt x="129" y="45"/>
                      <a:pt x="161" y="34"/>
                    </a:cubicBezTo>
                    <a:cubicBezTo>
                      <a:pt x="177" y="16"/>
                      <a:pt x="191" y="8"/>
                      <a:pt x="214" y="0"/>
                    </a:cubicBezTo>
                    <a:cubicBezTo>
                      <a:pt x="236" y="8"/>
                      <a:pt x="245" y="17"/>
                      <a:pt x="261" y="34"/>
                    </a:cubicBezTo>
                    <a:cubicBezTo>
                      <a:pt x="266" y="47"/>
                      <a:pt x="283" y="62"/>
                      <a:pt x="275" y="74"/>
                    </a:cubicBezTo>
                    <a:cubicBezTo>
                      <a:pt x="250" y="110"/>
                      <a:pt x="211" y="137"/>
                      <a:pt x="174" y="161"/>
                    </a:cubicBezTo>
                    <a:cubicBezTo>
                      <a:pt x="153" y="193"/>
                      <a:pt x="130" y="220"/>
                      <a:pt x="114" y="255"/>
                    </a:cubicBezTo>
                    <a:cubicBezTo>
                      <a:pt x="108" y="268"/>
                      <a:pt x="100" y="295"/>
                      <a:pt x="100" y="295"/>
                    </a:cubicBezTo>
                    <a:cubicBezTo>
                      <a:pt x="109" y="346"/>
                      <a:pt x="124" y="393"/>
                      <a:pt x="141" y="442"/>
                    </a:cubicBezTo>
                    <a:cubicBezTo>
                      <a:pt x="146" y="457"/>
                      <a:pt x="154" y="489"/>
                      <a:pt x="154" y="489"/>
                    </a:cubicBezTo>
                    <a:cubicBezTo>
                      <a:pt x="150" y="541"/>
                      <a:pt x="158" y="599"/>
                      <a:pt x="127" y="643"/>
                    </a:cubicBezTo>
                    <a:cubicBezTo>
                      <a:pt x="113" y="690"/>
                      <a:pt x="74" y="662"/>
                      <a:pt x="40" y="650"/>
                    </a:cubicBezTo>
                    <a:cubicBezTo>
                      <a:pt x="1" y="590"/>
                      <a:pt x="9" y="486"/>
                      <a:pt x="0" y="416"/>
                    </a:cubicBezTo>
                    <a:cubicBezTo>
                      <a:pt x="10" y="341"/>
                      <a:pt x="17" y="191"/>
                      <a:pt x="74" y="134"/>
                    </a:cubicBezTo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rgbClr val="0066FF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518" name="Freeform 102"/>
              <p:cNvSpPr>
                <a:spLocks/>
              </p:cNvSpPr>
              <p:nvPr/>
            </p:nvSpPr>
            <p:spPr bwMode="auto">
              <a:xfrm rot="-1539690">
                <a:off x="2773" y="1569"/>
                <a:ext cx="95" cy="151"/>
              </a:xfrm>
              <a:custGeom>
                <a:avLst/>
                <a:gdLst/>
                <a:ahLst/>
                <a:cxnLst>
                  <a:cxn ang="0">
                    <a:pos x="30" y="22"/>
                  </a:cxn>
                  <a:cxn ang="0">
                    <a:pos x="10" y="89"/>
                  </a:cxn>
                  <a:cxn ang="0">
                    <a:pos x="63" y="9"/>
                  </a:cxn>
                  <a:cxn ang="0">
                    <a:pos x="24" y="29"/>
                  </a:cxn>
                  <a:cxn ang="0">
                    <a:pos x="30" y="22"/>
                  </a:cxn>
                </a:cxnLst>
                <a:rect l="0" t="0" r="r" b="b"/>
                <a:pathLst>
                  <a:path w="66" h="89">
                    <a:moveTo>
                      <a:pt x="30" y="22"/>
                    </a:moveTo>
                    <a:cubicBezTo>
                      <a:pt x="7" y="45"/>
                      <a:pt x="0" y="57"/>
                      <a:pt x="10" y="89"/>
                    </a:cubicBezTo>
                    <a:cubicBezTo>
                      <a:pt x="46" y="76"/>
                      <a:pt x="52" y="41"/>
                      <a:pt x="63" y="9"/>
                    </a:cubicBezTo>
                    <a:cubicBezTo>
                      <a:pt x="66" y="0"/>
                      <a:pt x="33" y="29"/>
                      <a:pt x="24" y="29"/>
                    </a:cubicBezTo>
                    <a:cubicBezTo>
                      <a:pt x="21" y="29"/>
                      <a:pt x="28" y="24"/>
                      <a:pt x="30" y="22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60519" name="Freeform 103"/>
            <p:cNvSpPr>
              <a:spLocks/>
            </p:cNvSpPr>
            <p:nvPr/>
          </p:nvSpPr>
          <p:spPr bwMode="auto">
            <a:xfrm>
              <a:off x="2925" y="799"/>
              <a:ext cx="2313" cy="3265"/>
            </a:xfrm>
            <a:custGeom>
              <a:avLst/>
              <a:gdLst/>
              <a:ahLst/>
              <a:cxnLst>
                <a:cxn ang="0">
                  <a:pos x="432" y="435"/>
                </a:cxn>
                <a:cxn ang="0">
                  <a:pos x="107" y="828"/>
                </a:cxn>
                <a:cxn ang="0">
                  <a:pos x="78" y="1265"/>
                </a:cxn>
                <a:cxn ang="0">
                  <a:pos x="26" y="1381"/>
                </a:cxn>
                <a:cxn ang="0">
                  <a:pos x="29" y="1441"/>
                </a:cxn>
                <a:cxn ang="0">
                  <a:pos x="9" y="1483"/>
                </a:cxn>
                <a:cxn ang="0">
                  <a:pos x="12" y="1572"/>
                </a:cxn>
                <a:cxn ang="0">
                  <a:pos x="5" y="1668"/>
                </a:cxn>
                <a:cxn ang="0">
                  <a:pos x="12" y="1710"/>
                </a:cxn>
                <a:cxn ang="0">
                  <a:pos x="12" y="1907"/>
                </a:cxn>
                <a:cxn ang="0">
                  <a:pos x="16" y="1996"/>
                </a:cxn>
                <a:cxn ang="0">
                  <a:pos x="82" y="2241"/>
                </a:cxn>
                <a:cxn ang="0">
                  <a:pos x="352" y="2751"/>
                </a:cxn>
                <a:cxn ang="0">
                  <a:pos x="495" y="2881"/>
                </a:cxn>
                <a:cxn ang="0">
                  <a:pos x="905" y="3128"/>
                </a:cxn>
                <a:cxn ang="0">
                  <a:pos x="1032" y="3220"/>
                </a:cxn>
                <a:cxn ang="0">
                  <a:pos x="1132" y="3293"/>
                </a:cxn>
                <a:cxn ang="0">
                  <a:pos x="1358" y="3429"/>
                </a:cxn>
                <a:cxn ang="0">
                  <a:pos x="1441" y="3434"/>
                </a:cxn>
                <a:cxn ang="0">
                  <a:pos x="1579" y="3474"/>
                </a:cxn>
                <a:cxn ang="0">
                  <a:pos x="1911" y="3529"/>
                </a:cxn>
                <a:cxn ang="0">
                  <a:pos x="2105" y="3572"/>
                </a:cxn>
                <a:cxn ang="0">
                  <a:pos x="2178" y="3583"/>
                </a:cxn>
                <a:cxn ang="0">
                  <a:pos x="2311" y="3613"/>
                </a:cxn>
                <a:cxn ang="0">
                  <a:pos x="2519" y="3634"/>
                </a:cxn>
                <a:cxn ang="0">
                  <a:pos x="2651" y="3631"/>
                </a:cxn>
                <a:cxn ang="0">
                  <a:pos x="3198" y="3353"/>
                </a:cxn>
                <a:cxn ang="0">
                  <a:pos x="3317" y="3158"/>
                </a:cxn>
                <a:cxn ang="0">
                  <a:pos x="3460" y="3013"/>
                </a:cxn>
                <a:cxn ang="0">
                  <a:pos x="3565" y="2842"/>
                </a:cxn>
                <a:cxn ang="0">
                  <a:pos x="3605" y="2732"/>
                </a:cxn>
                <a:cxn ang="0">
                  <a:pos x="3671" y="2622"/>
                </a:cxn>
                <a:cxn ang="0">
                  <a:pos x="3763" y="2395"/>
                </a:cxn>
                <a:cxn ang="0">
                  <a:pos x="3775" y="2313"/>
                </a:cxn>
                <a:cxn ang="0">
                  <a:pos x="3861" y="2073"/>
                </a:cxn>
                <a:cxn ang="0">
                  <a:pos x="3851" y="1941"/>
                </a:cxn>
                <a:cxn ang="0">
                  <a:pos x="3816" y="1760"/>
                </a:cxn>
                <a:cxn ang="0">
                  <a:pos x="3309" y="844"/>
                </a:cxn>
                <a:cxn ang="0">
                  <a:pos x="3191" y="763"/>
                </a:cxn>
                <a:cxn ang="0">
                  <a:pos x="3008" y="605"/>
                </a:cxn>
                <a:cxn ang="0">
                  <a:pos x="2900" y="491"/>
                </a:cxn>
                <a:cxn ang="0">
                  <a:pos x="2825" y="419"/>
                </a:cxn>
                <a:cxn ang="0">
                  <a:pos x="2727" y="298"/>
                </a:cxn>
                <a:cxn ang="0">
                  <a:pos x="2655" y="257"/>
                </a:cxn>
                <a:cxn ang="0">
                  <a:pos x="2463" y="135"/>
                </a:cxn>
                <a:cxn ang="0">
                  <a:pos x="2306" y="59"/>
                </a:cxn>
                <a:cxn ang="0">
                  <a:pos x="2008" y="19"/>
                </a:cxn>
                <a:cxn ang="0">
                  <a:pos x="1772" y="55"/>
                </a:cxn>
                <a:cxn ang="0">
                  <a:pos x="1564" y="93"/>
                </a:cxn>
                <a:cxn ang="0">
                  <a:pos x="1157" y="150"/>
                </a:cxn>
              </a:cxnLst>
              <a:rect l="0" t="0" r="r" b="b"/>
              <a:pathLst>
                <a:path w="3861" h="3656">
                  <a:moveTo>
                    <a:pt x="432" y="435"/>
                  </a:moveTo>
                  <a:cubicBezTo>
                    <a:pt x="275" y="521"/>
                    <a:pt x="154" y="750"/>
                    <a:pt x="107" y="828"/>
                  </a:cubicBezTo>
                  <a:cubicBezTo>
                    <a:pt x="48" y="966"/>
                    <a:pt x="91" y="1173"/>
                    <a:pt x="78" y="1265"/>
                  </a:cubicBezTo>
                  <a:cubicBezTo>
                    <a:pt x="59" y="1305"/>
                    <a:pt x="46" y="1344"/>
                    <a:pt x="26" y="1381"/>
                  </a:cubicBezTo>
                  <a:cubicBezTo>
                    <a:pt x="28" y="1401"/>
                    <a:pt x="32" y="1422"/>
                    <a:pt x="29" y="1441"/>
                  </a:cubicBezTo>
                  <a:cubicBezTo>
                    <a:pt x="27" y="1457"/>
                    <a:pt x="12" y="1468"/>
                    <a:pt x="9" y="1483"/>
                  </a:cubicBezTo>
                  <a:cubicBezTo>
                    <a:pt x="6" y="1512"/>
                    <a:pt x="15" y="1544"/>
                    <a:pt x="12" y="1572"/>
                  </a:cubicBezTo>
                  <a:cubicBezTo>
                    <a:pt x="43" y="1700"/>
                    <a:pt x="23" y="1565"/>
                    <a:pt x="5" y="1668"/>
                  </a:cubicBezTo>
                  <a:cubicBezTo>
                    <a:pt x="3" y="1680"/>
                    <a:pt x="11" y="1696"/>
                    <a:pt x="12" y="1710"/>
                  </a:cubicBezTo>
                  <a:cubicBezTo>
                    <a:pt x="15" y="1774"/>
                    <a:pt x="19" y="1845"/>
                    <a:pt x="12" y="1907"/>
                  </a:cubicBezTo>
                  <a:cubicBezTo>
                    <a:pt x="43" y="2066"/>
                    <a:pt x="0" y="1818"/>
                    <a:pt x="16" y="1996"/>
                  </a:cubicBezTo>
                  <a:cubicBezTo>
                    <a:pt x="24" y="2075"/>
                    <a:pt x="60" y="2165"/>
                    <a:pt x="82" y="2241"/>
                  </a:cubicBezTo>
                  <a:cubicBezTo>
                    <a:pt x="177" y="2409"/>
                    <a:pt x="257" y="2585"/>
                    <a:pt x="352" y="2751"/>
                  </a:cubicBezTo>
                  <a:cubicBezTo>
                    <a:pt x="390" y="2815"/>
                    <a:pt x="447" y="2833"/>
                    <a:pt x="495" y="2881"/>
                  </a:cubicBezTo>
                  <a:cubicBezTo>
                    <a:pt x="593" y="2982"/>
                    <a:pt x="779" y="3068"/>
                    <a:pt x="905" y="3128"/>
                  </a:cubicBezTo>
                  <a:cubicBezTo>
                    <a:pt x="942" y="3168"/>
                    <a:pt x="1032" y="3220"/>
                    <a:pt x="1032" y="3220"/>
                  </a:cubicBezTo>
                  <a:cubicBezTo>
                    <a:pt x="1064" y="3259"/>
                    <a:pt x="1094" y="3259"/>
                    <a:pt x="1132" y="3293"/>
                  </a:cubicBezTo>
                  <a:cubicBezTo>
                    <a:pt x="1166" y="3322"/>
                    <a:pt x="1314" y="3415"/>
                    <a:pt x="1358" y="3429"/>
                  </a:cubicBezTo>
                  <a:cubicBezTo>
                    <a:pt x="1385" y="3436"/>
                    <a:pt x="1412" y="3431"/>
                    <a:pt x="1441" y="3434"/>
                  </a:cubicBezTo>
                  <a:cubicBezTo>
                    <a:pt x="1486" y="3456"/>
                    <a:pt x="1532" y="3460"/>
                    <a:pt x="1579" y="3474"/>
                  </a:cubicBezTo>
                  <a:cubicBezTo>
                    <a:pt x="1685" y="3507"/>
                    <a:pt x="1803" y="3535"/>
                    <a:pt x="1911" y="3529"/>
                  </a:cubicBezTo>
                  <a:cubicBezTo>
                    <a:pt x="1950" y="3558"/>
                    <a:pt x="2058" y="3579"/>
                    <a:pt x="2105" y="3572"/>
                  </a:cubicBezTo>
                  <a:cubicBezTo>
                    <a:pt x="2171" y="3605"/>
                    <a:pt x="2103" y="3578"/>
                    <a:pt x="2178" y="3583"/>
                  </a:cubicBezTo>
                  <a:cubicBezTo>
                    <a:pt x="2227" y="3587"/>
                    <a:pt x="2261" y="3616"/>
                    <a:pt x="2311" y="3613"/>
                  </a:cubicBezTo>
                  <a:cubicBezTo>
                    <a:pt x="2380" y="3652"/>
                    <a:pt x="2445" y="3644"/>
                    <a:pt x="2519" y="3634"/>
                  </a:cubicBezTo>
                  <a:cubicBezTo>
                    <a:pt x="2572" y="3656"/>
                    <a:pt x="2599" y="3643"/>
                    <a:pt x="2651" y="3631"/>
                  </a:cubicBezTo>
                  <a:cubicBezTo>
                    <a:pt x="2834" y="3539"/>
                    <a:pt x="3017" y="3449"/>
                    <a:pt x="3198" y="3353"/>
                  </a:cubicBezTo>
                  <a:cubicBezTo>
                    <a:pt x="3258" y="3322"/>
                    <a:pt x="3274" y="3214"/>
                    <a:pt x="3317" y="3158"/>
                  </a:cubicBezTo>
                  <a:cubicBezTo>
                    <a:pt x="3359" y="3107"/>
                    <a:pt x="3420" y="3068"/>
                    <a:pt x="3460" y="3013"/>
                  </a:cubicBezTo>
                  <a:cubicBezTo>
                    <a:pt x="3499" y="2956"/>
                    <a:pt x="3515" y="2895"/>
                    <a:pt x="3565" y="2842"/>
                  </a:cubicBezTo>
                  <a:cubicBezTo>
                    <a:pt x="3575" y="2794"/>
                    <a:pt x="3571" y="2766"/>
                    <a:pt x="3605" y="2732"/>
                  </a:cubicBezTo>
                  <a:cubicBezTo>
                    <a:pt x="3625" y="2690"/>
                    <a:pt x="3651" y="2663"/>
                    <a:pt x="3671" y="2622"/>
                  </a:cubicBezTo>
                  <a:cubicBezTo>
                    <a:pt x="3652" y="2494"/>
                    <a:pt x="3726" y="2493"/>
                    <a:pt x="3763" y="2395"/>
                  </a:cubicBezTo>
                  <a:cubicBezTo>
                    <a:pt x="3790" y="2323"/>
                    <a:pt x="3751" y="2399"/>
                    <a:pt x="3775" y="2313"/>
                  </a:cubicBezTo>
                  <a:cubicBezTo>
                    <a:pt x="3797" y="2231"/>
                    <a:pt x="3838" y="2155"/>
                    <a:pt x="3861" y="2073"/>
                  </a:cubicBezTo>
                  <a:cubicBezTo>
                    <a:pt x="3855" y="2028"/>
                    <a:pt x="3857" y="1986"/>
                    <a:pt x="3851" y="1941"/>
                  </a:cubicBezTo>
                  <a:cubicBezTo>
                    <a:pt x="3824" y="1865"/>
                    <a:pt x="3811" y="1833"/>
                    <a:pt x="3816" y="1760"/>
                  </a:cubicBezTo>
                  <a:cubicBezTo>
                    <a:pt x="3782" y="1616"/>
                    <a:pt x="3513" y="1040"/>
                    <a:pt x="3309" y="844"/>
                  </a:cubicBezTo>
                  <a:cubicBezTo>
                    <a:pt x="3275" y="809"/>
                    <a:pt x="3225" y="800"/>
                    <a:pt x="3191" y="763"/>
                  </a:cubicBezTo>
                  <a:cubicBezTo>
                    <a:pt x="3138" y="704"/>
                    <a:pt x="3073" y="649"/>
                    <a:pt x="3008" y="605"/>
                  </a:cubicBezTo>
                  <a:cubicBezTo>
                    <a:pt x="2972" y="558"/>
                    <a:pt x="2948" y="522"/>
                    <a:pt x="2900" y="491"/>
                  </a:cubicBezTo>
                  <a:cubicBezTo>
                    <a:pt x="2803" y="361"/>
                    <a:pt x="2929" y="518"/>
                    <a:pt x="2825" y="419"/>
                  </a:cubicBezTo>
                  <a:cubicBezTo>
                    <a:pt x="2789" y="385"/>
                    <a:pt x="2767" y="331"/>
                    <a:pt x="2727" y="298"/>
                  </a:cubicBezTo>
                  <a:cubicBezTo>
                    <a:pt x="2660" y="241"/>
                    <a:pt x="2717" y="296"/>
                    <a:pt x="2655" y="257"/>
                  </a:cubicBezTo>
                  <a:cubicBezTo>
                    <a:pt x="2590" y="218"/>
                    <a:pt x="2528" y="173"/>
                    <a:pt x="2463" y="135"/>
                  </a:cubicBezTo>
                  <a:cubicBezTo>
                    <a:pt x="2408" y="105"/>
                    <a:pt x="2366" y="71"/>
                    <a:pt x="2306" y="59"/>
                  </a:cubicBezTo>
                  <a:cubicBezTo>
                    <a:pt x="2241" y="12"/>
                    <a:pt x="2082" y="4"/>
                    <a:pt x="2008" y="19"/>
                  </a:cubicBezTo>
                  <a:cubicBezTo>
                    <a:pt x="1916" y="0"/>
                    <a:pt x="1861" y="28"/>
                    <a:pt x="1772" y="55"/>
                  </a:cubicBezTo>
                  <a:cubicBezTo>
                    <a:pt x="1704" y="76"/>
                    <a:pt x="1634" y="77"/>
                    <a:pt x="1564" y="93"/>
                  </a:cubicBezTo>
                  <a:cubicBezTo>
                    <a:pt x="1466" y="145"/>
                    <a:pt x="1257" y="102"/>
                    <a:pt x="1157" y="150"/>
                  </a:cubicBezTo>
                </a:path>
              </a:pathLst>
            </a:custGeom>
            <a:solidFill>
              <a:srgbClr val="339966">
                <a:alpha val="37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60520" name="Text Box 104"/>
          <p:cNvSpPr txBox="1">
            <a:spLocks noChangeArrowheads="1"/>
          </p:cNvSpPr>
          <p:nvPr/>
        </p:nvSpPr>
        <p:spPr bwMode="auto">
          <a:xfrm>
            <a:off x="395288" y="5373688"/>
            <a:ext cx="324801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Two daughter cells with exactly the same chromosomes as the original parent cell.</a:t>
            </a:r>
          </a:p>
        </p:txBody>
      </p:sp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en-AU" sz="4000" dirty="0" err="1"/>
              <a:t>Cytokinesis</a:t>
            </a:r>
            <a:endParaRPr lang="en-AU" sz="4000" dirty="0"/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692E-876A-4D2D-94C4-F1BEF9F8454A}" type="slidenum">
              <a:rPr lang="en-AU" smtClean="0"/>
              <a:pPr/>
              <a:t>8</a:t>
            </a:fld>
            <a:endParaRPr lang="en-A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7458" y="1389754"/>
            <a:ext cx="3514740" cy="403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60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0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60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04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86" grpId="0" animBg="1"/>
      <p:bldP spid="60486" grpId="1" animBg="1"/>
      <p:bldP spid="60487" grpId="0" animBg="1"/>
      <p:bldP spid="60487" grpId="1" animBg="1"/>
      <p:bldP spid="60488" grpId="0" animBg="1"/>
      <p:bldP spid="60488" grpId="1" animBg="1"/>
      <p:bldP spid="60489" grpId="0" animBg="1"/>
      <p:bldP spid="60489" grpId="1" animBg="1"/>
      <p:bldP spid="60490" grpId="0" animBg="1"/>
      <p:bldP spid="60491" grpId="0" animBg="1"/>
      <p:bldP spid="60422" grpId="0" animBg="1"/>
      <p:bldP spid="605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828800" y="106363"/>
            <a:ext cx="56911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4000" b="1">
                <a:solidFill>
                  <a:schemeClr val="tx2"/>
                </a:solidFill>
              </a:rPr>
              <a:t>Plant Mitosis -- Review</a:t>
            </a:r>
          </a:p>
          <a:p>
            <a:pPr eaLnBrk="0" hangingPunct="0"/>
            <a:endParaRPr lang="en-US" sz="4000"/>
          </a:p>
        </p:txBody>
      </p:sp>
      <p:graphicFrame>
        <p:nvGraphicFramePr>
          <p:cNvPr id="20531" name="Group 51"/>
          <p:cNvGraphicFramePr>
            <a:graphicFrameLocks noGrp="1"/>
          </p:cNvGraphicFramePr>
          <p:nvPr/>
        </p:nvGraphicFramePr>
        <p:xfrm>
          <a:off x="450850" y="914400"/>
          <a:ext cx="8693150" cy="5669280"/>
        </p:xfrm>
        <a:graphic>
          <a:graphicData uri="http://schemas.openxmlformats.org/drawingml/2006/table">
            <a:tbl>
              <a:tblPr/>
              <a:tblGrid>
                <a:gridCol w="4386263"/>
                <a:gridCol w="4306887"/>
              </a:tblGrid>
              <a:tr h="16160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Interphase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60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Metaphase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Anaphase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0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Telophase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Cytokinesis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6881" name="Picture 4" descr="alliuminterphas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002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2" name="Picture 6" descr="alliumpro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5240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3" name="Picture 8" descr="alliummetapha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35052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4" name="Picture 10" descr="alliumanapha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3429000"/>
            <a:ext cx="1905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5" name="Picture 12" descr="alliumtelopha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52600" y="53340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6" name="Picture 14" descr="alliuminterphase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53340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690</TotalTime>
  <Words>204</Words>
  <Application>Microsoft Office PowerPoint</Application>
  <PresentationFormat>On-screen Show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Solstice</vt:lpstr>
      <vt:lpstr>Cell Replication</vt:lpstr>
      <vt:lpstr>Stages of cell replication</vt:lpstr>
      <vt:lpstr>Interphase</vt:lpstr>
      <vt:lpstr>START MITOSIS - Prophase</vt:lpstr>
      <vt:lpstr>Metaphase – line up on equator</vt:lpstr>
      <vt:lpstr>Anaphase</vt:lpstr>
      <vt:lpstr>Telophase</vt:lpstr>
      <vt:lpstr>Cytokinesis</vt:lpstr>
      <vt:lpstr>Slide 9</vt:lpstr>
      <vt:lpstr>Slide 10</vt:lpstr>
      <vt:lpstr>some extras...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Replication</dc:title>
  <dc:creator>Mim</dc:creator>
  <cp:lastModifiedBy>cairnsm</cp:lastModifiedBy>
  <cp:revision>4</cp:revision>
  <dcterms:created xsi:type="dcterms:W3CDTF">2010-05-05T15:16:10Z</dcterms:created>
  <dcterms:modified xsi:type="dcterms:W3CDTF">2010-05-07T00:20:58Z</dcterms:modified>
</cp:coreProperties>
</file>