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61" r:id="rId5"/>
    <p:sldId id="262" r:id="rId6"/>
    <p:sldId id="267" r:id="rId7"/>
    <p:sldId id="264" r:id="rId8"/>
    <p:sldId id="263" r:id="rId9"/>
    <p:sldId id="265" r:id="rId10"/>
    <p:sldId id="268" r:id="rId11"/>
    <p:sldId id="266" r:id="rId12"/>
    <p:sldId id="270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A048-8D59-4617-AD0C-32563ABFF1C4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B62E8-16AF-4223-B8F1-E9C4A05D2D6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058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B62E8-16AF-4223-B8F1-E9C4A05D2D60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615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91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710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898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4558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135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946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1952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603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823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929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831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7E54A-E7C5-44E6-A0CB-27192D87BE3E}" type="datetimeFigureOut">
              <a:rPr lang="en-AU" smtClean="0"/>
              <a:t>10/02/2013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A8C0-E47D-439B-88EC-5AAA2A2E43C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96545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Cell Structure and Function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492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 of Eukaryotic cells</a:t>
            </a:r>
            <a:endParaRPr lang="en-AU" dirty="0"/>
          </a:p>
        </p:txBody>
      </p:sp>
      <p:pic>
        <p:nvPicPr>
          <p:cNvPr id="1026" name="Picture 2" descr="http://www.appliancesonlineblog.com.au/wp-content/uploads/2012/08/onion-cel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906" y="1484785"/>
            <a:ext cx="396438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biology.ucsd.edu/news/images/nervece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9"/>
            <a:ext cx="3312368" cy="262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havanajagat.files.wordpress.com/2011/03/amoeba-proteu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edu.glogster.com/media/5/20/59/2/2059024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25093"/>
            <a:ext cx="311467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3568" y="3356992"/>
          <a:ext cx="756084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136218">
                <a:tc>
                  <a:txBody>
                    <a:bodyPr/>
                    <a:lstStyle/>
                    <a:p>
                      <a:pPr algn="ctr"/>
                      <a:r>
                        <a:rPr lang="en-AU" dirty="0" err="1" smtClean="0"/>
                        <a:t>Monera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Plant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Animal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Protist</a:t>
                      </a:r>
                      <a:endParaRPr lang="en-AU" dirty="0"/>
                    </a:p>
                  </a:txBody>
                  <a:tcPr/>
                </a:tc>
              </a:tr>
              <a:tr h="1735990">
                <a:tc>
                  <a:txBody>
                    <a:bodyPr/>
                    <a:lstStyle/>
                    <a:p>
                      <a:r>
                        <a:rPr lang="en-AU" dirty="0" smtClean="0"/>
                        <a:t>Bacteria</a:t>
                      </a:r>
                    </a:p>
                    <a:p>
                      <a:r>
                        <a:rPr lang="en-AU" dirty="0" err="1" smtClean="0"/>
                        <a:t>Cyanobacteria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Onion cell</a:t>
                      </a:r>
                    </a:p>
                    <a:p>
                      <a:r>
                        <a:rPr lang="en-AU" dirty="0" smtClean="0"/>
                        <a:t>Banana</a:t>
                      </a:r>
                      <a:r>
                        <a:rPr lang="en-AU" baseline="0" dirty="0" smtClean="0"/>
                        <a:t> cell</a:t>
                      </a:r>
                    </a:p>
                    <a:p>
                      <a:r>
                        <a:rPr lang="en-AU" baseline="0" dirty="0" smtClean="0"/>
                        <a:t>Capsicum cell</a:t>
                      </a:r>
                    </a:p>
                    <a:p>
                      <a:r>
                        <a:rPr lang="en-AU" baseline="0" dirty="0" smtClean="0"/>
                        <a:t>Elodea leaf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Blood cells</a:t>
                      </a:r>
                    </a:p>
                    <a:p>
                      <a:r>
                        <a:rPr lang="en-AU" dirty="0" smtClean="0"/>
                        <a:t>Epithelial</a:t>
                      </a:r>
                      <a:r>
                        <a:rPr lang="en-AU" baseline="0" dirty="0" smtClean="0"/>
                        <a:t> Cells</a:t>
                      </a:r>
                    </a:p>
                    <a:p>
                      <a:r>
                        <a:rPr lang="en-AU" baseline="0" dirty="0" smtClean="0"/>
                        <a:t>Neurones</a:t>
                      </a:r>
                    </a:p>
                    <a:p>
                      <a:r>
                        <a:rPr lang="en-AU" baseline="0" dirty="0" smtClean="0"/>
                        <a:t>Muscle</a:t>
                      </a:r>
                    </a:p>
                    <a:p>
                      <a:r>
                        <a:rPr lang="en-AU" baseline="0" dirty="0" smtClean="0"/>
                        <a:t>Skin</a:t>
                      </a:r>
                    </a:p>
                    <a:p>
                      <a:r>
                        <a:rPr lang="en-AU" baseline="0" dirty="0" smtClean="0"/>
                        <a:t>Liver</a:t>
                      </a:r>
                    </a:p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Algae</a:t>
                      </a:r>
                    </a:p>
                    <a:p>
                      <a:r>
                        <a:rPr lang="en-AU" dirty="0" smtClean="0"/>
                        <a:t>Diatoms</a:t>
                      </a:r>
                    </a:p>
                    <a:p>
                      <a:r>
                        <a:rPr lang="en-AU" dirty="0" smtClean="0"/>
                        <a:t>Dinoflagellates</a:t>
                      </a:r>
                    </a:p>
                    <a:p>
                      <a:r>
                        <a:rPr lang="en-AU" dirty="0" smtClean="0"/>
                        <a:t>Paramecium</a:t>
                      </a:r>
                    </a:p>
                    <a:p>
                      <a:r>
                        <a:rPr lang="en-AU" dirty="0" smtClean="0"/>
                        <a:t>Amoeba</a:t>
                      </a:r>
                    </a:p>
                    <a:p>
                      <a:r>
                        <a:rPr lang="en-AU" dirty="0" smtClean="0"/>
                        <a:t>Euglena</a:t>
                      </a:r>
                    </a:p>
                    <a:p>
                      <a:r>
                        <a:rPr lang="en-AU" dirty="0" err="1" smtClean="0"/>
                        <a:t>Giardia</a:t>
                      </a:r>
                      <a:endParaRPr lang="en-AU" dirty="0" smtClean="0"/>
                    </a:p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627784" y="2708920"/>
            <a:ext cx="55446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3568" y="2708920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61156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411760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555776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8100392" y="278092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23928" y="22768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Eukaryotes (10-100µm)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22768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Prokaryotes (1-10µm)</a:t>
            </a:r>
            <a:endParaRPr lang="en-AU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Kingdoms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085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Cells and Light Microscope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Will not be able to see all structures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Should see Cell membrane, Nucleus, Cell Wall, Cytoplasm and at time make out other granular material.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Need an electron microscope to see other organelles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110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Drawing cells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Use simple lines</a:t>
            </a:r>
          </a:p>
          <a:p>
            <a:r>
              <a:rPr lang="en-AU" dirty="0" smtClean="0"/>
              <a:t>Limit shading of organelles</a:t>
            </a:r>
          </a:p>
          <a:p>
            <a:r>
              <a:rPr lang="en-AU" dirty="0" smtClean="0"/>
              <a:t>Label all drawings</a:t>
            </a:r>
          </a:p>
          <a:p>
            <a:r>
              <a:rPr lang="en-AU" dirty="0" smtClean="0"/>
              <a:t>Do not cross over lines when making drawings</a:t>
            </a:r>
          </a:p>
          <a:p>
            <a:r>
              <a:rPr lang="en-AU" dirty="0" smtClean="0"/>
              <a:t>Identify the magnification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695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Use light microscope to observe an “e” from a newspaper. What do you see?</a:t>
            </a:r>
          </a:p>
          <a:p>
            <a:r>
              <a:rPr lang="en-AU" dirty="0" smtClean="0"/>
              <a:t>Use light microscope to draw some typical animal and plant cells.</a:t>
            </a:r>
          </a:p>
          <a:p>
            <a:r>
              <a:rPr lang="en-AU" dirty="0" smtClean="0"/>
              <a:t>Label all diagrams.</a:t>
            </a:r>
          </a:p>
          <a:p>
            <a:r>
              <a:rPr lang="en-AU" dirty="0" smtClean="0"/>
              <a:t>Identify magnification used.</a:t>
            </a:r>
          </a:p>
          <a:p>
            <a:r>
              <a:rPr lang="en-AU" dirty="0" smtClean="0"/>
              <a:t>Use the </a:t>
            </a:r>
            <a:r>
              <a:rPr lang="en-AU" dirty="0" err="1" smtClean="0"/>
              <a:t>proscope</a:t>
            </a:r>
            <a:r>
              <a:rPr lang="en-AU" dirty="0" smtClean="0"/>
              <a:t> to take graphics of at least one sell that is hard to draw.</a:t>
            </a:r>
          </a:p>
          <a:p>
            <a:r>
              <a:rPr lang="en-AU" dirty="0" smtClean="0"/>
              <a:t>Use a drawing package to label the picture.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960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4" descr="smooth muscle 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636838"/>
            <a:ext cx="2914650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461962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sz="3600" smtClean="0">
                <a:latin typeface="Arial" charset="0"/>
                <a:cs typeface="Arial" charset="0"/>
              </a:rPr>
              <a:t>You have trillions of cells in your body!</a:t>
            </a:r>
          </a:p>
        </p:txBody>
      </p:sp>
      <p:pic>
        <p:nvPicPr>
          <p:cNvPr id="3077" name="Picture 13" descr="blood cel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300831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4" descr="fat cel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49275"/>
            <a:ext cx="29527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5" descr="nervece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169568"/>
            <a:ext cx="3024188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539750" y="1700213"/>
            <a:ext cx="29527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sz="2000" b="1" dirty="0"/>
              <a:t>Red blood cells to carry oxygen around the body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AU" sz="2000" b="1" dirty="0"/>
              <a:t>And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AU" sz="2000" b="1" dirty="0"/>
              <a:t>White blood cells to fight infections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5940425" y="1052513"/>
            <a:ext cx="2952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sz="2000" b="1" dirty="0">
                <a:solidFill>
                  <a:schemeClr val="bg1"/>
                </a:solidFill>
              </a:rPr>
              <a:t>Fat Cells to store excess energy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360589" y="5217656"/>
            <a:ext cx="30241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sz="2000" dirty="0"/>
              <a:t>Nerve cells send electrical signals so your brain can communicate with the rest of the cells in your body</a:t>
            </a:r>
          </a:p>
        </p:txBody>
      </p:sp>
      <p:sp>
        <p:nvSpPr>
          <p:cNvPr id="3083" name="Text Box 21"/>
          <p:cNvSpPr txBox="1">
            <a:spLocks noChangeArrowheads="1"/>
          </p:cNvSpPr>
          <p:nvPr/>
        </p:nvSpPr>
        <p:spPr bwMode="auto">
          <a:xfrm>
            <a:off x="5940425" y="4005263"/>
            <a:ext cx="2879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5940425" y="3141663"/>
            <a:ext cx="2952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b="1" dirty="0">
                <a:solidFill>
                  <a:schemeClr val="bg1"/>
                </a:solidFill>
              </a:rPr>
              <a:t>Muscle cells for movement</a:t>
            </a:r>
          </a:p>
        </p:txBody>
      </p:sp>
      <p:sp>
        <p:nvSpPr>
          <p:cNvPr id="3085" name="Text Box 23"/>
          <p:cNvSpPr txBox="1">
            <a:spLocks noChangeArrowheads="1"/>
          </p:cNvSpPr>
          <p:nvPr/>
        </p:nvSpPr>
        <p:spPr bwMode="auto">
          <a:xfrm>
            <a:off x="3708400" y="2060575"/>
            <a:ext cx="18002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>
                <a:latin typeface="Arial" charset="0"/>
                <a:cs typeface="Arial" charset="0"/>
              </a:rPr>
              <a:t>Here are some examples of cells in your body.</a:t>
            </a:r>
          </a:p>
          <a:p>
            <a:pPr algn="ctr" eaLnBrk="1" hangingPunct="1">
              <a:spcBef>
                <a:spcPct val="50000"/>
              </a:spcBef>
            </a:pPr>
            <a:r>
              <a:rPr lang="en-AU" sz="2000">
                <a:solidFill>
                  <a:schemeClr val="hlink"/>
                </a:solidFill>
                <a:latin typeface="Arial" charset="0"/>
                <a:cs typeface="Arial" charset="0"/>
              </a:rPr>
              <a:t>Can you guess what they are and what they do?</a:t>
            </a:r>
            <a:r>
              <a:rPr lang="en-AU" sz="2000"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3086" name="Picture 25" descr="bo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81525"/>
            <a:ext cx="29337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6043471" y="4703986"/>
            <a:ext cx="2879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AU" b="1" dirty="0">
                <a:solidFill>
                  <a:schemeClr val="bg1"/>
                </a:solidFill>
              </a:rPr>
              <a:t>Bone cells produce calcium carbonate to support the body</a:t>
            </a:r>
          </a:p>
        </p:txBody>
      </p:sp>
      <p:sp>
        <p:nvSpPr>
          <p:cNvPr id="3088" name="Text Box 27"/>
          <p:cNvSpPr txBox="1">
            <a:spLocks noChangeArrowheads="1"/>
          </p:cNvSpPr>
          <p:nvPr/>
        </p:nvSpPr>
        <p:spPr bwMode="auto">
          <a:xfrm>
            <a:off x="107950" y="1628775"/>
            <a:ext cx="360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/>
              <a:t>1</a:t>
            </a:r>
          </a:p>
        </p:txBody>
      </p:sp>
      <p:sp>
        <p:nvSpPr>
          <p:cNvPr id="3089" name="Text Box 28"/>
          <p:cNvSpPr txBox="1">
            <a:spLocks noChangeArrowheads="1"/>
          </p:cNvSpPr>
          <p:nvPr/>
        </p:nvSpPr>
        <p:spPr bwMode="auto">
          <a:xfrm>
            <a:off x="5508625" y="1052513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/>
              <a:t>3</a:t>
            </a:r>
          </a:p>
        </p:txBody>
      </p:sp>
      <p:sp>
        <p:nvSpPr>
          <p:cNvPr id="3090" name="Text Box 29"/>
          <p:cNvSpPr txBox="1">
            <a:spLocks noChangeArrowheads="1"/>
          </p:cNvSpPr>
          <p:nvPr/>
        </p:nvSpPr>
        <p:spPr bwMode="auto">
          <a:xfrm>
            <a:off x="179388" y="3860800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/>
              <a:t>2</a:t>
            </a:r>
          </a:p>
        </p:txBody>
      </p:sp>
      <p:sp>
        <p:nvSpPr>
          <p:cNvPr id="3091" name="Text Box 30"/>
          <p:cNvSpPr txBox="1">
            <a:spLocks noChangeArrowheads="1"/>
          </p:cNvSpPr>
          <p:nvPr/>
        </p:nvSpPr>
        <p:spPr bwMode="auto">
          <a:xfrm>
            <a:off x="5508625" y="3213100"/>
            <a:ext cx="358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/>
              <a:t>4</a:t>
            </a:r>
          </a:p>
        </p:txBody>
      </p:sp>
      <p:sp>
        <p:nvSpPr>
          <p:cNvPr id="3092" name="Text Box 31"/>
          <p:cNvSpPr txBox="1">
            <a:spLocks noChangeArrowheads="1"/>
          </p:cNvSpPr>
          <p:nvPr/>
        </p:nvSpPr>
        <p:spPr bwMode="auto">
          <a:xfrm>
            <a:off x="5580063" y="501332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6894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0" grpId="0"/>
      <p:bldP spid="18451" grpId="0"/>
      <p:bldP spid="18452" grpId="0"/>
      <p:bldP spid="18454" grpId="0"/>
      <p:bldP spid="184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Cells</a:t>
            </a:r>
            <a:endParaRPr lang="en-AU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Living things are called organisms</a:t>
            </a:r>
            <a:r>
              <a:rPr lang="en-US" dirty="0" smtClean="0">
                <a:latin typeface="Arial" charset="0"/>
                <a:cs typeface="Arial" charset="0"/>
              </a:rPr>
              <a:t>.</a:t>
            </a: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Organisms are made up of one or more cells. </a:t>
            </a:r>
            <a:endParaRPr lang="en-US" dirty="0" smtClean="0">
              <a:latin typeface="Arial" charset="0"/>
              <a:cs typeface="Arial" charset="0"/>
            </a:endParaRPr>
          </a:p>
          <a:p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In living systems cells can be divided into two basic types:</a:t>
            </a:r>
          </a:p>
          <a:p>
            <a:pPr lvl="2"/>
            <a:r>
              <a:rPr lang="en-US" dirty="0" smtClean="0">
                <a:latin typeface="Arial" charset="0"/>
                <a:cs typeface="Arial" charset="0"/>
              </a:rPr>
              <a:t>Prokaryotes </a:t>
            </a:r>
          </a:p>
          <a:p>
            <a:pPr lvl="2"/>
            <a:r>
              <a:rPr lang="en-US" dirty="0" smtClean="0">
                <a:latin typeface="Arial" charset="0"/>
                <a:cs typeface="Arial" charset="0"/>
              </a:rPr>
              <a:t>Eukaryotes</a:t>
            </a:r>
            <a:endParaRPr lang="en-AU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Prokaryotic Cells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72816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" charset="0"/>
                <a:cs typeface="Arial" charset="0"/>
              </a:rPr>
              <a:t>What Does Prokaryotic Mean?</a:t>
            </a:r>
          </a:p>
          <a:p>
            <a:pPr eaLnBrk="1" hangingPunct="1">
              <a:buFontTx/>
              <a:buNone/>
            </a:pPr>
            <a:r>
              <a:rPr lang="en-US" dirty="0" smtClean="0">
                <a:latin typeface="Arial" charset="0"/>
                <a:cs typeface="Arial" charset="0"/>
              </a:rPr>
              <a:t>   (Pro: Before)</a:t>
            </a:r>
          </a:p>
          <a:p>
            <a:pPr eaLnBrk="1" hangingPunct="1">
              <a:buFontTx/>
              <a:buNone/>
            </a:pPr>
            <a:r>
              <a:rPr lang="en-US" dirty="0" smtClean="0">
                <a:latin typeface="Arial" charset="0"/>
                <a:cs typeface="Arial" charset="0"/>
              </a:rPr>
              <a:t>   (</a:t>
            </a:r>
            <a:r>
              <a:rPr lang="en-US" dirty="0" err="1" smtClean="0">
                <a:latin typeface="Arial" charset="0"/>
                <a:cs typeface="Arial" charset="0"/>
              </a:rPr>
              <a:t>karyopsis</a:t>
            </a:r>
            <a:r>
              <a:rPr lang="en-US" dirty="0" smtClean="0">
                <a:latin typeface="Arial" charset="0"/>
                <a:cs typeface="Arial" charset="0"/>
              </a:rPr>
              <a:t>: the kernel of a nut)</a:t>
            </a:r>
          </a:p>
          <a:p>
            <a:pPr eaLnBrk="1" hangingPunct="1">
              <a:buFontTx/>
              <a:buNone/>
            </a:pPr>
            <a:r>
              <a:rPr lang="en-US" dirty="0" smtClean="0">
                <a:latin typeface="Arial" charset="0"/>
                <a:cs typeface="Arial" charset="0"/>
              </a:rPr>
              <a:t>   (literally means “without a nucleus”)</a:t>
            </a:r>
          </a:p>
          <a:p>
            <a:pPr eaLnBrk="1" hangingPunct="1">
              <a:buFontTx/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These are very small cells that lack membrane bound organelles </a:t>
            </a:r>
          </a:p>
        </p:txBody>
      </p:sp>
    </p:spTree>
    <p:extLst>
      <p:ext uri="{BB962C8B-B14F-4D97-AF65-F5344CB8AC3E}">
        <p14:creationId xmlns:p14="http://schemas.microsoft.com/office/powerpoint/2010/main" val="264400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 </a:t>
            </a:r>
            <a:r>
              <a:rPr lang="en-US" dirty="0" smtClean="0"/>
              <a:t>generalized Prokaryotic </a:t>
            </a:r>
            <a:r>
              <a:rPr lang="en-US" dirty="0" smtClean="0"/>
              <a:t>Cell</a:t>
            </a:r>
          </a:p>
        </p:txBody>
      </p:sp>
      <p:pic>
        <p:nvPicPr>
          <p:cNvPr id="614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9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acterial shap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6480720" cy="4608512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Example - Bacteria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05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 generalized Eukaryotic </a:t>
            </a:r>
            <a:r>
              <a:rPr lang="en-US" dirty="0" smtClean="0"/>
              <a:t>Cell </a:t>
            </a:r>
            <a:r>
              <a:rPr lang="en-US" dirty="0" smtClean="0"/>
              <a:t>(Animal)</a:t>
            </a:r>
            <a:endParaRPr lang="en-US" dirty="0" smtClean="0"/>
          </a:p>
        </p:txBody>
      </p:sp>
      <p:pic>
        <p:nvPicPr>
          <p:cNvPr id="5123" name="Picture 3" descr="cell_ov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25" y="1866673"/>
            <a:ext cx="335756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 descr="animal ce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5233045" cy="380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6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Eukaryotic Cells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981200"/>
            <a:ext cx="7848872" cy="353603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  <a:cs typeface="Arial" charset="0"/>
              </a:rPr>
              <a:t>What does eukaryotic mean?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Arial" charset="0"/>
                <a:cs typeface="Arial" charset="0"/>
              </a:rPr>
              <a:t>      (</a:t>
            </a:r>
            <a:r>
              <a:rPr lang="en-US" sz="2800" dirty="0" err="1" smtClean="0">
                <a:latin typeface="Arial" charset="0"/>
                <a:cs typeface="Arial" charset="0"/>
              </a:rPr>
              <a:t>eu</a:t>
            </a:r>
            <a:r>
              <a:rPr lang="en-US" sz="2800" dirty="0" smtClean="0">
                <a:latin typeface="Arial" charset="0"/>
                <a:cs typeface="Arial" charset="0"/>
              </a:rPr>
              <a:t>: with)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Arial" charset="0"/>
                <a:cs typeface="Arial" charset="0"/>
              </a:rPr>
              <a:t>      (</a:t>
            </a:r>
            <a:r>
              <a:rPr lang="en-US" sz="2800" dirty="0" err="1" smtClean="0">
                <a:latin typeface="Arial" charset="0"/>
                <a:cs typeface="Arial" charset="0"/>
              </a:rPr>
              <a:t>karyopsis</a:t>
            </a:r>
            <a:r>
              <a:rPr lang="en-US" sz="2800" dirty="0" smtClean="0">
                <a:latin typeface="Arial" charset="0"/>
                <a:cs typeface="Arial" charset="0"/>
              </a:rPr>
              <a:t>: the kernel of a nut)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latin typeface="Arial" charset="0"/>
                <a:cs typeface="Arial" charset="0"/>
              </a:rPr>
              <a:t>      (literally means “with a nucleus”)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" charset="0"/>
                <a:cs typeface="Arial" charset="0"/>
              </a:rPr>
              <a:t>These cells possess membrane bound organelles</a:t>
            </a:r>
          </a:p>
        </p:txBody>
      </p:sp>
    </p:spTree>
    <p:extLst>
      <p:ext uri="{BB962C8B-B14F-4D97-AF65-F5344CB8AC3E}">
        <p14:creationId xmlns:p14="http://schemas.microsoft.com/office/powerpoint/2010/main" val="406553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lc_cro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700808"/>
            <a:ext cx="5464175" cy="45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 generalized Eukaryotic Cell (Plant)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0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396</Words>
  <Application>Microsoft Office PowerPoint</Application>
  <PresentationFormat>On-screen Show (4:3)</PresentationFormat>
  <Paragraphs>89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Cell Structure and Function</vt:lpstr>
      <vt:lpstr>You have trillions of cells in your body!</vt:lpstr>
      <vt:lpstr>Cells</vt:lpstr>
      <vt:lpstr>Prokaryotic Cells</vt:lpstr>
      <vt:lpstr>A generalized Prokaryotic Cell</vt:lpstr>
      <vt:lpstr>PowerPoint Presentation</vt:lpstr>
      <vt:lpstr>A generalized Eukaryotic Cell (Animal)</vt:lpstr>
      <vt:lpstr>Eukaryotic Cells</vt:lpstr>
      <vt:lpstr>PowerPoint Presentation</vt:lpstr>
      <vt:lpstr>Examples of Eukaryotic cells</vt:lpstr>
      <vt:lpstr>PowerPoint Presentation</vt:lpstr>
      <vt:lpstr>Cells and Light Microscope</vt:lpstr>
      <vt:lpstr>Drawing cells</vt:lpstr>
      <vt:lpstr>Activity</vt:lpstr>
    </vt:vector>
  </TitlesOfParts>
  <Company>ST Columba's College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Structure and Function</dc:title>
  <dc:creator>DANIELA LUPONE</dc:creator>
  <cp:lastModifiedBy>DANIELA LUPONE</cp:lastModifiedBy>
  <cp:revision>5</cp:revision>
  <dcterms:created xsi:type="dcterms:W3CDTF">2013-02-10T05:16:24Z</dcterms:created>
  <dcterms:modified xsi:type="dcterms:W3CDTF">2013-02-10T06:06:07Z</dcterms:modified>
</cp:coreProperties>
</file>