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88E8C2-F507-4A58-8EB8-376D18F9B778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55496-E3AC-4931-B0C4-E6DD4BDA35A2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8D132-BCC9-43F4-8756-DD6006180063}" type="datetimeFigureOut">
              <a:rPr lang="en-US" smtClean="0"/>
              <a:pPr/>
              <a:t>3/17/2011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3A038-5EAB-443E-ACD0-4A64B4DE0997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2Cph1Cgv3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FbPHlhI13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bZsXjgPDLQ&amp;feature=relate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youtube.com/watch?v=CZD5xsOKres&amp;feature=related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AU" dirty="0"/>
          </a:p>
        </p:txBody>
      </p:sp>
      <p:pic>
        <p:nvPicPr>
          <p:cNvPr id="6" name="Content Placeholder 5" descr="enzymereactio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5063961" cy="3429025"/>
          </a:xfr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500694" y="1357298"/>
            <a:ext cx="3043230" cy="485778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 temperatures enzymes do not work well as activity is slow and substrate does not bind as much with enzyme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dirty="0" smtClean="0"/>
              <a:t>As temperature increases molecules move faster.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enzyme gets too hot bonds that hold enzyme together begin to break down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dirty="0" smtClean="0"/>
              <a:t>Enzyme loses 3-D shape which means substrate will no longer fit into active site.</a:t>
            </a:r>
            <a:endParaRPr kumimoji="0" lang="en-US" sz="21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100" noProof="0" dirty="0" smtClean="0"/>
              <a:t>This is called </a:t>
            </a:r>
            <a:r>
              <a:rPr lang="en-US" sz="2100" noProof="0" dirty="0" err="1" smtClean="0"/>
              <a:t>denaturation</a:t>
            </a:r>
            <a:endParaRPr lang="en-US" sz="2100" noProof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process is irreversible.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4942" y="1214422"/>
            <a:ext cx="3471858" cy="491174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Most enzymes work best at neutral pH i.e. somewhere between 6 and 8</a:t>
            </a:r>
          </a:p>
          <a:p>
            <a:r>
              <a:rPr lang="en-US" sz="2400" dirty="0" smtClean="0"/>
              <a:t>If too acidic or too basic the enzyme will denature</a:t>
            </a:r>
          </a:p>
          <a:p>
            <a:r>
              <a:rPr lang="en-US" sz="2400" dirty="0" smtClean="0"/>
              <a:t>Not all enzymes fit into this category. E.g. pepsin Why do you think this is the case?</a:t>
            </a:r>
          </a:p>
          <a:p>
            <a:r>
              <a:rPr lang="en-US" sz="2400" dirty="0" err="1" smtClean="0"/>
              <a:t>Arginase</a:t>
            </a:r>
            <a:r>
              <a:rPr lang="en-US" sz="2400" dirty="0" smtClean="0"/>
              <a:t> is involved in the removal of urea in mammals. What can you say about it’s optimal pH?</a:t>
            </a:r>
          </a:p>
          <a:p>
            <a:endParaRPr lang="en-AU" sz="1800" dirty="0"/>
          </a:p>
        </p:txBody>
      </p:sp>
      <p:pic>
        <p:nvPicPr>
          <p:cNvPr id="4" name="Picture 3" descr="enzpH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5926"/>
            <a:ext cx="4968227" cy="371477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 Concentration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4942" y="1857364"/>
            <a:ext cx="3328982" cy="36433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	When the salinity is too high or too low the Hydrogen bonds that hold the enzyme in their 3-D shape are disrupted.</a:t>
            </a:r>
            <a:endParaRPr lang="en-AU" sz="2800" dirty="0"/>
          </a:p>
        </p:txBody>
      </p:sp>
      <p:pic>
        <p:nvPicPr>
          <p:cNvPr id="4" name="Picture 3" descr="salyenzym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214554"/>
            <a:ext cx="4328244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3428" cy="93978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Allosteric</a:t>
            </a:r>
            <a:r>
              <a:rPr lang="en-US" dirty="0" smtClean="0"/>
              <a:t> Regulator</a:t>
            </a:r>
            <a:endParaRPr lang="en-AU" dirty="0"/>
          </a:p>
        </p:txBody>
      </p:sp>
      <p:pic>
        <p:nvPicPr>
          <p:cNvPr id="4" name="Content Placeholder 3" descr="alloster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86380" y="285728"/>
            <a:ext cx="3357586" cy="2721181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28596" y="1500174"/>
            <a:ext cx="3471858" cy="491174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Allosteric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means different structure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Molecules bind to a sit other than the effective site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Active site changes shape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/>
              <a:t>Prevents or induces enzyme action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Reversible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Used to regulate – can be turned on and off depending on bodies needs.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A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allostericof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3286124"/>
            <a:ext cx="3071834" cy="31360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4876" y="6286520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Allosteric</a:t>
            </a:r>
            <a:r>
              <a:rPr lang="en-US" sz="1400" dirty="0" smtClean="0"/>
              <a:t> inhibitor</a:t>
            </a:r>
            <a:endParaRPr lang="en-AU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Enzymes by </a:t>
            </a:r>
            <a:r>
              <a:rPr lang="en-US" dirty="0" err="1" smtClean="0"/>
              <a:t>lynattee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http://www.youtube.com/watch?v=w2Cph1Cgv34</a:t>
            </a:r>
            <a:endParaRPr lang="en-US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Digestion and enzymes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u="sng" dirty="0">
                <a:hlinkClick r:id="rId2"/>
              </a:rPr>
              <a:t>http://</a:t>
            </a:r>
            <a:r>
              <a:rPr lang="en-AU" u="sng" dirty="0" smtClean="0">
                <a:hlinkClick r:id="rId2"/>
              </a:rPr>
              <a:t>www.youtube.com/watch?v=AFbPHlhI13g</a:t>
            </a:r>
            <a:endParaRPr lang="en-AU" u="sng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enzyme?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catalyst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 biological catalyst</a:t>
            </a:r>
          </a:p>
          <a:p>
            <a:endParaRPr lang="en-US" dirty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enzyme?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enzyme can increase the rate (speed) at which chemical reactions happen.</a:t>
            </a:r>
          </a:p>
          <a:p>
            <a:r>
              <a:rPr lang="en-US" dirty="0" smtClean="0"/>
              <a:t>Without them the reaction might still occur but at such a slow rate so that life as we know it could not happen.</a:t>
            </a:r>
          </a:p>
          <a:p>
            <a:r>
              <a:rPr lang="en-US" dirty="0" smtClean="0"/>
              <a:t>Enzymes increase the efficiency of cell reactions.</a:t>
            </a:r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an enzyme work?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substances that enzymes bind to  are called substrates.</a:t>
            </a:r>
          </a:p>
          <a:p>
            <a:r>
              <a:rPr lang="en-US" dirty="0" smtClean="0"/>
              <a:t>The part of the enzyme that binds to the site is called the active site.</a:t>
            </a:r>
          </a:p>
          <a:p>
            <a:endParaRPr lang="en-US" dirty="0" smtClean="0"/>
          </a:p>
          <a:p>
            <a:pPr lvl="0"/>
            <a:r>
              <a:rPr lang="en-AU" u="sng" dirty="0" smtClean="0">
                <a:hlinkClick r:id="rId2"/>
              </a:rPr>
              <a:t>http://</a:t>
            </a:r>
            <a:r>
              <a:rPr lang="en-AU" u="sng" dirty="0" smtClean="0">
                <a:hlinkClick r:id="rId2"/>
              </a:rPr>
              <a:t>www.youtube.com/watch?v=cbZsXjgPDLQ&amp;feature=related</a:t>
            </a:r>
            <a:endParaRPr lang="en-AU" u="sng" dirty="0" smtClean="0"/>
          </a:p>
          <a:p>
            <a:pPr lvl="0"/>
            <a:r>
              <a:rPr lang="en-AU" dirty="0" smtClean="0"/>
              <a:t>Demo Liver prac</a:t>
            </a: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enzymes work?</a:t>
            </a:r>
            <a:endParaRPr lang="en-AU" dirty="0"/>
          </a:p>
        </p:txBody>
      </p:sp>
      <p:pic>
        <p:nvPicPr>
          <p:cNvPr id="4" name="Picture 3" descr="enzym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2654347" cy="1928826"/>
          </a:xfrm>
          <a:prstGeom prst="rect">
            <a:avLst/>
          </a:prstGeom>
        </p:spPr>
      </p:pic>
      <p:pic>
        <p:nvPicPr>
          <p:cNvPr id="5" name="Picture 4" descr="Enzymes_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285860"/>
            <a:ext cx="3357586" cy="3357586"/>
          </a:xfrm>
          <a:prstGeom prst="rect">
            <a:avLst/>
          </a:prstGeom>
        </p:spPr>
      </p:pic>
      <p:pic>
        <p:nvPicPr>
          <p:cNvPr id="6" name="Picture 5" descr="enzym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4000504"/>
            <a:ext cx="3143272" cy="243409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enzymes work?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Enzymes are not used up in cellular reactions so they can be used over and over again</a:t>
            </a:r>
          </a:p>
          <a:p>
            <a:r>
              <a:rPr lang="en-US" dirty="0" smtClean="0"/>
              <a:t>They do get ‘worn out’ and must be replaced.</a:t>
            </a:r>
          </a:p>
          <a:p>
            <a:r>
              <a:rPr lang="en-US" dirty="0" smtClean="0"/>
              <a:t>This makes them effective in low concentrations.</a:t>
            </a:r>
          </a:p>
          <a:p>
            <a:r>
              <a:rPr lang="en-US" dirty="0" smtClean="0"/>
              <a:t>Vitamins in our diet are often required to make new enzymes.</a:t>
            </a:r>
          </a:p>
          <a:p>
            <a:endParaRPr lang="en-AU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enzymes work?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Enzymes are specific to particular type of reactions.</a:t>
            </a:r>
          </a:p>
          <a:p>
            <a:endParaRPr lang="en-US" dirty="0" smtClean="0"/>
          </a:p>
          <a:p>
            <a:r>
              <a:rPr lang="en-US" dirty="0" smtClean="0"/>
              <a:t>They have 3-D structures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AU" u="sng" dirty="0" smtClean="0">
                <a:hlinkClick r:id="rId2"/>
              </a:rPr>
              <a:t>http://www.youtube.com/watch?v=CZD5xsOKres&amp;feature=related</a:t>
            </a:r>
            <a:endParaRPr lang="en-US" dirty="0" smtClean="0"/>
          </a:p>
          <a:p>
            <a:endParaRPr lang="en-US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4" name="Picture 3" descr="insul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276872"/>
            <a:ext cx="2571768" cy="25717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24328" y="458112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insulin</a:t>
            </a:r>
            <a:endParaRPr lang="en-A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affect enzyme activity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Temperature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Salt Concentrations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Allosteric</a:t>
            </a:r>
            <a:r>
              <a:rPr lang="en-US" dirty="0" smtClean="0"/>
              <a:t> regulators</a:t>
            </a:r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383</Words>
  <Application>Microsoft Office PowerPoint</Application>
  <PresentationFormat>On-screen Show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Enzymes</vt:lpstr>
      <vt:lpstr>Digestion and enzymes</vt:lpstr>
      <vt:lpstr>What is an enzyme?</vt:lpstr>
      <vt:lpstr>What is an enzyme?</vt:lpstr>
      <vt:lpstr>How does an enzyme work?</vt:lpstr>
      <vt:lpstr>How do enzymes work?</vt:lpstr>
      <vt:lpstr>How do enzymes work?</vt:lpstr>
      <vt:lpstr>How do enzymes work?</vt:lpstr>
      <vt:lpstr>Factors that affect enzyme activity</vt:lpstr>
      <vt:lpstr>Temperature</vt:lpstr>
      <vt:lpstr>pH</vt:lpstr>
      <vt:lpstr>Salt Concentration</vt:lpstr>
      <vt:lpstr>Allosteric Regulator</vt:lpstr>
      <vt:lpstr>Resources</vt:lpstr>
    </vt:vector>
  </TitlesOfParts>
  <Company>ST Columba's College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</dc:title>
  <dc:creator>luponed</dc:creator>
  <cp:lastModifiedBy>luponed</cp:lastModifiedBy>
  <cp:revision>13</cp:revision>
  <dcterms:created xsi:type="dcterms:W3CDTF">2010-03-10T03:19:31Z</dcterms:created>
  <dcterms:modified xsi:type="dcterms:W3CDTF">2011-03-17T00:38:38Z</dcterms:modified>
</cp:coreProperties>
</file>