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8E6CC-7521-4502-9F7A-F265E7686709}" type="datetimeFigureOut">
              <a:rPr lang="en-AU" smtClean="0"/>
              <a:pPr/>
              <a:t>14/02/2011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85CE5-217C-49C2-BAF7-3F503035357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Field of View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ldofview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-12876"/>
            <a:ext cx="5616624" cy="68145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ldofview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04663"/>
            <a:ext cx="6671804" cy="600971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ldofview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2656"/>
            <a:ext cx="6876643" cy="63093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ldofview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000" y="-315416"/>
            <a:ext cx="6919416" cy="691941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Field of View</vt:lpstr>
      <vt:lpstr>Slide 2</vt:lpstr>
      <vt:lpstr>Slide 3</vt:lpstr>
      <vt:lpstr>Slide 4</vt:lpstr>
      <vt:lpstr>Slide 5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of View</dc:title>
  <dc:creator>luponed</dc:creator>
  <cp:lastModifiedBy>luponed</cp:lastModifiedBy>
  <cp:revision>3</cp:revision>
  <dcterms:created xsi:type="dcterms:W3CDTF">2011-02-11T02:23:44Z</dcterms:created>
  <dcterms:modified xsi:type="dcterms:W3CDTF">2011-02-13T23:36:09Z</dcterms:modified>
</cp:coreProperties>
</file>