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94660"/>
  </p:normalViewPr>
  <p:slideViewPr>
    <p:cSldViewPr snapToGrid="0">
      <p:cViewPr varScale="1">
        <p:scale>
          <a:sx n="89" d="100"/>
          <a:sy n="89" d="100"/>
        </p:scale>
        <p:origin x="120" y="1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AU"/>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EB720313-D00D-461A-9E67-54108BF5A403}" type="datetimeFigureOut">
              <a:rPr lang="en-AU" smtClean="0"/>
              <a:t>16/10/2014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C4560F5-1171-484F-B6A5-35C650450891}" type="slidenum">
              <a:rPr lang="en-AU" smtClean="0"/>
              <a:t>‹#›</a:t>
            </a:fld>
            <a:endParaRPr lang="en-AU"/>
          </a:p>
        </p:txBody>
      </p:sp>
    </p:spTree>
    <p:extLst>
      <p:ext uri="{BB962C8B-B14F-4D97-AF65-F5344CB8AC3E}">
        <p14:creationId xmlns:p14="http://schemas.microsoft.com/office/powerpoint/2010/main" val="41548303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B720313-D00D-461A-9E67-54108BF5A403}" type="datetimeFigureOut">
              <a:rPr lang="en-AU" smtClean="0"/>
              <a:t>16/10/2014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C4560F5-1171-484F-B6A5-35C650450891}" type="slidenum">
              <a:rPr lang="en-AU" smtClean="0"/>
              <a:t>‹#›</a:t>
            </a:fld>
            <a:endParaRPr lang="en-AU"/>
          </a:p>
        </p:txBody>
      </p:sp>
    </p:spTree>
    <p:extLst>
      <p:ext uri="{BB962C8B-B14F-4D97-AF65-F5344CB8AC3E}">
        <p14:creationId xmlns:p14="http://schemas.microsoft.com/office/powerpoint/2010/main" val="3712910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B720313-D00D-461A-9E67-54108BF5A403}" type="datetimeFigureOut">
              <a:rPr lang="en-AU" smtClean="0"/>
              <a:t>16/10/2014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C4560F5-1171-484F-B6A5-35C650450891}" type="slidenum">
              <a:rPr lang="en-AU" smtClean="0"/>
              <a:t>‹#›</a:t>
            </a:fld>
            <a:endParaRPr lang="en-AU"/>
          </a:p>
        </p:txBody>
      </p:sp>
    </p:spTree>
    <p:extLst>
      <p:ext uri="{BB962C8B-B14F-4D97-AF65-F5344CB8AC3E}">
        <p14:creationId xmlns:p14="http://schemas.microsoft.com/office/powerpoint/2010/main" val="55548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B720313-D00D-461A-9E67-54108BF5A403}" type="datetimeFigureOut">
              <a:rPr lang="en-AU" smtClean="0"/>
              <a:t>16/10/2014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C4560F5-1171-484F-B6A5-35C650450891}" type="slidenum">
              <a:rPr lang="en-AU" smtClean="0"/>
              <a:t>‹#›</a:t>
            </a:fld>
            <a:endParaRPr lang="en-AU"/>
          </a:p>
        </p:txBody>
      </p:sp>
    </p:spTree>
    <p:extLst>
      <p:ext uri="{BB962C8B-B14F-4D97-AF65-F5344CB8AC3E}">
        <p14:creationId xmlns:p14="http://schemas.microsoft.com/office/powerpoint/2010/main" val="19194753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A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720313-D00D-461A-9E67-54108BF5A403}" type="datetimeFigureOut">
              <a:rPr lang="en-AU" smtClean="0"/>
              <a:t>16/10/2014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C4560F5-1171-484F-B6A5-35C650450891}" type="slidenum">
              <a:rPr lang="en-AU" smtClean="0"/>
              <a:t>‹#›</a:t>
            </a:fld>
            <a:endParaRPr lang="en-AU"/>
          </a:p>
        </p:txBody>
      </p:sp>
    </p:spTree>
    <p:extLst>
      <p:ext uri="{BB962C8B-B14F-4D97-AF65-F5344CB8AC3E}">
        <p14:creationId xmlns:p14="http://schemas.microsoft.com/office/powerpoint/2010/main" val="23057105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EB720313-D00D-461A-9E67-54108BF5A403}" type="datetimeFigureOut">
              <a:rPr lang="en-AU" smtClean="0"/>
              <a:t>16/10/2014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C4560F5-1171-484F-B6A5-35C650450891}" type="slidenum">
              <a:rPr lang="en-AU" smtClean="0"/>
              <a:t>‹#›</a:t>
            </a:fld>
            <a:endParaRPr lang="en-AU"/>
          </a:p>
        </p:txBody>
      </p:sp>
    </p:spTree>
    <p:extLst>
      <p:ext uri="{BB962C8B-B14F-4D97-AF65-F5344CB8AC3E}">
        <p14:creationId xmlns:p14="http://schemas.microsoft.com/office/powerpoint/2010/main" val="374996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A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EB720313-D00D-461A-9E67-54108BF5A403}" type="datetimeFigureOut">
              <a:rPr lang="en-AU" smtClean="0"/>
              <a:t>16/10/2014</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9C4560F5-1171-484F-B6A5-35C650450891}" type="slidenum">
              <a:rPr lang="en-AU" smtClean="0"/>
              <a:t>‹#›</a:t>
            </a:fld>
            <a:endParaRPr lang="en-AU"/>
          </a:p>
        </p:txBody>
      </p:sp>
    </p:spTree>
    <p:extLst>
      <p:ext uri="{BB962C8B-B14F-4D97-AF65-F5344CB8AC3E}">
        <p14:creationId xmlns:p14="http://schemas.microsoft.com/office/powerpoint/2010/main" val="34048432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EB720313-D00D-461A-9E67-54108BF5A403}" type="datetimeFigureOut">
              <a:rPr lang="en-AU" smtClean="0"/>
              <a:t>16/10/2014</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9C4560F5-1171-484F-B6A5-35C650450891}" type="slidenum">
              <a:rPr lang="en-AU" smtClean="0"/>
              <a:t>‹#›</a:t>
            </a:fld>
            <a:endParaRPr lang="en-AU"/>
          </a:p>
        </p:txBody>
      </p:sp>
    </p:spTree>
    <p:extLst>
      <p:ext uri="{BB962C8B-B14F-4D97-AF65-F5344CB8AC3E}">
        <p14:creationId xmlns:p14="http://schemas.microsoft.com/office/powerpoint/2010/main" val="42609625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720313-D00D-461A-9E67-54108BF5A403}" type="datetimeFigureOut">
              <a:rPr lang="en-AU" smtClean="0"/>
              <a:t>16/10/2014</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9C4560F5-1171-484F-B6A5-35C650450891}" type="slidenum">
              <a:rPr lang="en-AU" smtClean="0"/>
              <a:t>‹#›</a:t>
            </a:fld>
            <a:endParaRPr lang="en-AU"/>
          </a:p>
        </p:txBody>
      </p:sp>
    </p:spTree>
    <p:extLst>
      <p:ext uri="{BB962C8B-B14F-4D97-AF65-F5344CB8AC3E}">
        <p14:creationId xmlns:p14="http://schemas.microsoft.com/office/powerpoint/2010/main" val="8023425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A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720313-D00D-461A-9E67-54108BF5A403}" type="datetimeFigureOut">
              <a:rPr lang="en-AU" smtClean="0"/>
              <a:t>16/10/2014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C4560F5-1171-484F-B6A5-35C650450891}" type="slidenum">
              <a:rPr lang="en-AU" smtClean="0"/>
              <a:t>‹#›</a:t>
            </a:fld>
            <a:endParaRPr lang="en-AU"/>
          </a:p>
        </p:txBody>
      </p:sp>
    </p:spTree>
    <p:extLst>
      <p:ext uri="{BB962C8B-B14F-4D97-AF65-F5344CB8AC3E}">
        <p14:creationId xmlns:p14="http://schemas.microsoft.com/office/powerpoint/2010/main" val="469243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A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720313-D00D-461A-9E67-54108BF5A403}" type="datetimeFigureOut">
              <a:rPr lang="en-AU" smtClean="0"/>
              <a:t>16/10/2014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C4560F5-1171-484F-B6A5-35C650450891}" type="slidenum">
              <a:rPr lang="en-AU" smtClean="0"/>
              <a:t>‹#›</a:t>
            </a:fld>
            <a:endParaRPr lang="en-AU"/>
          </a:p>
        </p:txBody>
      </p:sp>
    </p:spTree>
    <p:extLst>
      <p:ext uri="{BB962C8B-B14F-4D97-AF65-F5344CB8AC3E}">
        <p14:creationId xmlns:p14="http://schemas.microsoft.com/office/powerpoint/2010/main" val="27924007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720313-D00D-461A-9E67-54108BF5A403}" type="datetimeFigureOut">
              <a:rPr lang="en-AU" smtClean="0"/>
              <a:t>16/10/2014</a:t>
            </a:fld>
            <a:endParaRPr lang="en-A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4560F5-1171-484F-B6A5-35C650450891}" type="slidenum">
              <a:rPr lang="en-AU" smtClean="0"/>
              <a:t>‹#›</a:t>
            </a:fld>
            <a:endParaRPr lang="en-AU"/>
          </a:p>
        </p:txBody>
      </p:sp>
    </p:spTree>
    <p:extLst>
      <p:ext uri="{BB962C8B-B14F-4D97-AF65-F5344CB8AC3E}">
        <p14:creationId xmlns:p14="http://schemas.microsoft.com/office/powerpoint/2010/main" val="39500810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75023"/>
            <a:ext cx="9144000" cy="1067977"/>
          </a:xfrm>
        </p:spPr>
        <p:txBody>
          <a:bodyPr/>
          <a:lstStyle/>
          <a:p>
            <a:r>
              <a:rPr lang="en-AU" dirty="0" smtClean="0"/>
              <a:t>The Carbon Cycle</a:t>
            </a:r>
            <a:endParaRPr lang="en-AU" dirty="0"/>
          </a:p>
        </p:txBody>
      </p:sp>
      <p:sp>
        <p:nvSpPr>
          <p:cNvPr id="3" name="Subtitle 2"/>
          <p:cNvSpPr>
            <a:spLocks noGrp="1"/>
          </p:cNvSpPr>
          <p:nvPr>
            <p:ph type="subTitle" idx="1"/>
          </p:nvPr>
        </p:nvSpPr>
        <p:spPr>
          <a:xfrm>
            <a:off x="1696122" y="5955096"/>
            <a:ext cx="9144000" cy="1655762"/>
          </a:xfrm>
        </p:spPr>
        <p:txBody>
          <a:bodyPr/>
          <a:lstStyle/>
          <a:p>
            <a:r>
              <a:rPr lang="en-AU" dirty="0" smtClean="0"/>
              <a:t>Ashlee, </a:t>
            </a:r>
            <a:r>
              <a:rPr lang="en-AU" dirty="0" err="1"/>
              <a:t>N</a:t>
            </a:r>
            <a:r>
              <a:rPr lang="en-AU" dirty="0" err="1" smtClean="0"/>
              <a:t>atalija</a:t>
            </a:r>
            <a:r>
              <a:rPr lang="en-AU" dirty="0" smtClean="0"/>
              <a:t>, </a:t>
            </a:r>
            <a:r>
              <a:rPr lang="en-AU" dirty="0" err="1"/>
              <a:t>S</a:t>
            </a:r>
            <a:r>
              <a:rPr lang="en-AU" dirty="0" err="1" smtClean="0"/>
              <a:t>harmony</a:t>
            </a:r>
            <a:r>
              <a:rPr lang="en-AU" dirty="0" smtClean="0"/>
              <a:t>, Jennifer, Lauren.</a:t>
            </a:r>
            <a:endParaRPr lang="en-AU"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0" y="1143000"/>
            <a:ext cx="4572000" cy="4572000"/>
          </a:xfrm>
          <a:prstGeom prst="rect">
            <a:avLst/>
          </a:prstGeom>
        </p:spPr>
      </p:pic>
    </p:spTree>
    <p:extLst>
      <p:ext uri="{BB962C8B-B14F-4D97-AF65-F5344CB8AC3E}">
        <p14:creationId xmlns:p14="http://schemas.microsoft.com/office/powerpoint/2010/main" val="1887570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is it???</a:t>
            </a:r>
            <a:endParaRPr lang="en-AU" dirty="0"/>
          </a:p>
        </p:txBody>
      </p:sp>
      <p:sp>
        <p:nvSpPr>
          <p:cNvPr id="3" name="Content Placeholder 2"/>
          <p:cNvSpPr>
            <a:spLocks noGrp="1"/>
          </p:cNvSpPr>
          <p:nvPr>
            <p:ph idx="1"/>
          </p:nvPr>
        </p:nvSpPr>
        <p:spPr/>
        <p:txBody>
          <a:bodyPr/>
          <a:lstStyle/>
          <a:p>
            <a:pPr marL="0" indent="0">
              <a:buNone/>
            </a:pPr>
            <a:r>
              <a:rPr lang="en-AU" dirty="0" smtClean="0"/>
              <a:t>All living things are made of carbon. Carbon is also a part of the ocean, air, and even rocks. </a:t>
            </a:r>
            <a:endParaRPr lang="en-AU" dirty="0" smtClean="0"/>
          </a:p>
          <a:p>
            <a:pPr marL="0" indent="0">
              <a:buNone/>
            </a:pPr>
            <a:r>
              <a:rPr lang="en-AU" dirty="0" smtClean="0"/>
              <a:t>Living tissue contains carbon, because they contain proteins, fat and carbohydrates. The carbon in these tissues are recycled in various processes. </a:t>
            </a:r>
          </a:p>
          <a:p>
            <a:pPr marL="0" indent="0">
              <a:buNone/>
            </a:pPr>
            <a:r>
              <a:rPr lang="en-AU" dirty="0" smtClean="0"/>
              <a:t>The carbon cycle refers to the cycling of carbon from the atmosphere through ecosystems and back into the atmosphere as carbon dioxide.</a:t>
            </a:r>
          </a:p>
          <a:p>
            <a:pPr marL="0" indent="0">
              <a:buNone/>
            </a:pPr>
            <a:endParaRPr lang="en-AU" dirty="0"/>
          </a:p>
          <a:p>
            <a:pPr marL="0" indent="0">
              <a:buNone/>
            </a:pPr>
            <a:endParaRPr lang="en-AU" dirty="0"/>
          </a:p>
        </p:txBody>
      </p:sp>
    </p:spTree>
    <p:extLst>
      <p:ext uri="{BB962C8B-B14F-4D97-AF65-F5344CB8AC3E}">
        <p14:creationId xmlns:p14="http://schemas.microsoft.com/office/powerpoint/2010/main" val="19220290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Cycle</a:t>
            </a:r>
            <a:endParaRPr lang="en-AU" dirty="0"/>
          </a:p>
        </p:txBody>
      </p:sp>
      <p:sp>
        <p:nvSpPr>
          <p:cNvPr id="3" name="Content Placeholder 2"/>
          <p:cNvSpPr>
            <a:spLocks noGrp="1"/>
          </p:cNvSpPr>
          <p:nvPr>
            <p:ph idx="1"/>
          </p:nvPr>
        </p:nvSpPr>
        <p:spPr>
          <a:xfrm>
            <a:off x="6562166" y="1825625"/>
            <a:ext cx="4791634" cy="4273961"/>
          </a:xfrm>
        </p:spPr>
        <p:txBody>
          <a:bodyPr>
            <a:normAutofit/>
          </a:bodyPr>
          <a:lstStyle/>
          <a:p>
            <a:pPr marL="0" indent="0">
              <a:buNone/>
            </a:pPr>
            <a:r>
              <a:rPr lang="en-AU" sz="2400" dirty="0" smtClean="0"/>
              <a:t>Plants use carbon dioxide and sunlight to make their own food and grow. The carbon becomes part of the plant. </a:t>
            </a:r>
          </a:p>
          <a:p>
            <a:pPr marL="0" indent="0">
              <a:buNone/>
            </a:pPr>
            <a:r>
              <a:rPr lang="en-AU" sz="2400" dirty="0" smtClean="0"/>
              <a:t>Plants that die and are buried may turn into fossil fuels made of carbon like coal and oil over millions of years. </a:t>
            </a:r>
          </a:p>
          <a:p>
            <a:pPr marL="0" indent="0">
              <a:buNone/>
            </a:pPr>
            <a:r>
              <a:rPr lang="en-AU" sz="2400" dirty="0" smtClean="0"/>
              <a:t>When humans burn fossil fuels, most of the carbon quickly enters the atmosphere as carbon dioxide. </a:t>
            </a:r>
            <a:endParaRPr lang="en-AU" sz="2400" dirty="0"/>
          </a:p>
        </p:txBody>
      </p:sp>
      <p:pic>
        <p:nvPicPr>
          <p:cNvPr id="1026" name="Picture 2" descr="73e3dc7b-1b34-4ddb-a5de-e6fc490574e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353469"/>
            <a:ext cx="4810125" cy="329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717028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46791"/>
            <a:ext cx="10515600" cy="1325563"/>
          </a:xfrm>
        </p:spPr>
        <p:txBody>
          <a:bodyPr/>
          <a:lstStyle/>
          <a:p>
            <a:r>
              <a:rPr lang="en-AU" dirty="0" smtClean="0"/>
              <a:t>Carbon Dioxide</a:t>
            </a:r>
            <a:endParaRPr lang="en-AU" dirty="0"/>
          </a:p>
        </p:txBody>
      </p:sp>
      <p:sp>
        <p:nvSpPr>
          <p:cNvPr id="3" name="Content Placeholder 2"/>
          <p:cNvSpPr>
            <a:spLocks noGrp="1"/>
          </p:cNvSpPr>
          <p:nvPr>
            <p:ph idx="1"/>
          </p:nvPr>
        </p:nvSpPr>
        <p:spPr>
          <a:xfrm>
            <a:off x="838200" y="1572354"/>
            <a:ext cx="10515600" cy="4351338"/>
          </a:xfrm>
        </p:spPr>
        <p:txBody>
          <a:bodyPr>
            <a:normAutofit fontScale="92500" lnSpcReduction="20000"/>
          </a:bodyPr>
          <a:lstStyle/>
          <a:p>
            <a:pPr marL="0" indent="0">
              <a:buNone/>
            </a:pPr>
            <a:r>
              <a:rPr lang="en-AU" dirty="0" smtClean="0"/>
              <a:t>The carbon dioxide in the atmosphere is absorbed by green plants or producers to make in photosynthesis.</a:t>
            </a:r>
          </a:p>
          <a:p>
            <a:pPr marL="0" indent="0">
              <a:buNone/>
            </a:pPr>
            <a:endParaRPr lang="en-AU" dirty="0" smtClean="0"/>
          </a:p>
          <a:p>
            <a:pPr marL="0" indent="0">
              <a:buNone/>
            </a:pPr>
            <a:r>
              <a:rPr lang="en-AU" dirty="0" smtClean="0"/>
              <a:t>The carbon dioxide in the air is available to all living things, it is absorbed by plants and then returned back into the air. Plants and algae need carbon to form carbohydrates which are essential for growth. Organisms that cant manufacture their own carbohydrates need to obtain the nutrients from plants. Carbon dioxide is released back into the atmosphere when an organism breathes.</a:t>
            </a:r>
          </a:p>
          <a:p>
            <a:pPr marL="0" indent="0">
              <a:buNone/>
            </a:pPr>
            <a:endParaRPr lang="en-AU" dirty="0"/>
          </a:p>
          <a:p>
            <a:pPr marL="0" indent="0">
              <a:buNone/>
            </a:pPr>
            <a:r>
              <a:rPr lang="en-AU" dirty="0" smtClean="0"/>
              <a:t>Plants in land ecosystems absorb carbon dioxide into their leaves from the air and use it to make organic matter, which accumulates as plant tissue (biomass).</a:t>
            </a:r>
            <a:endParaRPr lang="en-AU" dirty="0"/>
          </a:p>
        </p:txBody>
      </p:sp>
    </p:spTree>
    <p:extLst>
      <p:ext uri="{BB962C8B-B14F-4D97-AF65-F5344CB8AC3E}">
        <p14:creationId xmlns:p14="http://schemas.microsoft.com/office/powerpoint/2010/main" val="21177038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270</Words>
  <Application>Microsoft Office PowerPoint</Application>
  <PresentationFormat>Widescreen</PresentationFormat>
  <Paragraphs>16</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The Carbon Cycle</vt:lpstr>
      <vt:lpstr>What is it???</vt:lpstr>
      <vt:lpstr>The Cycle</vt:lpstr>
      <vt:lpstr>Carbon Dioxide</vt:lpstr>
    </vt:vector>
  </TitlesOfParts>
  <Company>ST Columba's College 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Carbon Cycle</dc:title>
  <dc:creator>Lauren Whelan</dc:creator>
  <cp:lastModifiedBy>Lauren Whelan</cp:lastModifiedBy>
  <cp:revision>1</cp:revision>
  <dcterms:created xsi:type="dcterms:W3CDTF">2014-10-16T03:43:41Z</dcterms:created>
  <dcterms:modified xsi:type="dcterms:W3CDTF">2014-10-16T03:43:53Z</dcterms:modified>
</cp:coreProperties>
</file>