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3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820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4840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031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4777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920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263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81967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1374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6948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30552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196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2356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0377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160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533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991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55922-3A58-4DFC-8260-A58CF6723C18}" type="datetimeFigureOut">
              <a:rPr lang="en-AU" smtClean="0"/>
              <a:t>16/10/2014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367A2AC-D0B5-4BF6-8D4A-BA484477221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675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7200" dirty="0" smtClean="0"/>
              <a:t>Nutrient Cycle </a:t>
            </a:r>
            <a:endParaRPr lang="en-AU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Maria, Caitlin, Emily and Sofia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4434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Definition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A nutrient cycle is </a:t>
            </a:r>
            <a:r>
              <a:rPr lang="en-AU" sz="2000" u="sng" dirty="0" smtClean="0"/>
              <a:t>the movement and exchange of organic and inorganic matter back into the production of living matter. </a:t>
            </a:r>
          </a:p>
          <a:p>
            <a:r>
              <a:rPr lang="en-AU" sz="2000" dirty="0" smtClean="0"/>
              <a:t>This process is regulated by food web pathways. </a:t>
            </a:r>
          </a:p>
          <a:p>
            <a:r>
              <a:rPr lang="en-AU" sz="2000" dirty="0"/>
              <a:t>The nutrient cycle is nature’s recycling system </a:t>
            </a:r>
          </a:p>
          <a:p>
            <a:r>
              <a:rPr lang="en-AU" sz="2000" dirty="0"/>
              <a:t>All forms of recycling have feedback loops that use the energy in the process of putting material resources back into use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114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Elements of Compound 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The cells of all organisms are made up primarily of seven major elements that occur in similar proportions in all life forms: </a:t>
            </a:r>
          </a:p>
          <a:p>
            <a:pPr>
              <a:buAutoNum type="arabicPeriod"/>
            </a:pPr>
            <a:r>
              <a:rPr lang="en-AU" sz="2000" dirty="0" smtClean="0"/>
              <a:t>Hydrogen</a:t>
            </a:r>
          </a:p>
          <a:p>
            <a:pPr>
              <a:buAutoNum type="arabicPeriod"/>
            </a:pPr>
            <a:r>
              <a:rPr lang="en-AU" sz="2000" dirty="0" smtClean="0"/>
              <a:t>Oxygen</a:t>
            </a:r>
          </a:p>
          <a:p>
            <a:pPr>
              <a:buAutoNum type="arabicPeriod"/>
            </a:pPr>
            <a:r>
              <a:rPr lang="en-AU" sz="2000" dirty="0" smtClean="0"/>
              <a:t>Carbon</a:t>
            </a:r>
          </a:p>
          <a:p>
            <a:pPr>
              <a:buAutoNum type="arabicPeriod"/>
            </a:pPr>
            <a:r>
              <a:rPr lang="en-AU" sz="2000" dirty="0" smtClean="0"/>
              <a:t>Nitrogen</a:t>
            </a:r>
          </a:p>
          <a:p>
            <a:pPr>
              <a:buAutoNum type="arabicPeriod"/>
            </a:pPr>
            <a:r>
              <a:rPr lang="en-AU" sz="2000" dirty="0" smtClean="0"/>
              <a:t>Phosphorus </a:t>
            </a:r>
          </a:p>
          <a:p>
            <a:pPr>
              <a:buAutoNum type="arabicPeriod"/>
            </a:pPr>
            <a:r>
              <a:rPr lang="en-AU" sz="2000" dirty="0" err="1" smtClean="0"/>
              <a:t>Sulfur</a:t>
            </a:r>
            <a:r>
              <a:rPr lang="en-AU" sz="2000" dirty="0" smtClean="0"/>
              <a:t>  </a:t>
            </a:r>
          </a:p>
          <a:p>
            <a:pPr>
              <a:buAutoNum type="arabicPeriod"/>
            </a:pPr>
            <a:r>
              <a:rPr lang="en-AU" sz="2000" dirty="0" smtClean="0"/>
              <a:t>Iron </a:t>
            </a:r>
          </a:p>
        </p:txBody>
      </p:sp>
    </p:spTree>
    <p:extLst>
      <p:ext uri="{BB962C8B-B14F-4D97-AF65-F5344CB8AC3E}">
        <p14:creationId xmlns:p14="http://schemas.microsoft.com/office/powerpoint/2010/main" val="354626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Biosphere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The movement of nutrients through the biosphere is different from the transfer of energy, whereas, energy flows through the biosphere and cannot be reused, elements are recycled. </a:t>
            </a:r>
          </a:p>
          <a:p>
            <a:r>
              <a:rPr lang="en-AU" sz="2000" dirty="0" smtClean="0"/>
              <a:t>It exists in all three layers of the biosphere; lithosphere, atmosphere and hydrosphere 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62722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Organisms Involved 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 smtClean="0"/>
              <a:t>Humans influence natural nutrient cycles in an unsustainable way and in a one way direction</a:t>
            </a:r>
          </a:p>
          <a:p>
            <a:r>
              <a:rPr lang="en-AU" sz="2000" dirty="0" smtClean="0"/>
              <a:t>Nutrients in the soil are taken up by plants, which are consumed by humans or animals</a:t>
            </a:r>
          </a:p>
          <a:p>
            <a:r>
              <a:rPr lang="en-AU" sz="2000" dirty="0" smtClean="0"/>
              <a:t>They are then excreted again by them or they are released back into the environment where organisms die</a:t>
            </a:r>
          </a:p>
        </p:txBody>
      </p:sp>
    </p:spTree>
    <p:extLst>
      <p:ext uri="{BB962C8B-B14F-4D97-AF65-F5344CB8AC3E}">
        <p14:creationId xmlns:p14="http://schemas.microsoft.com/office/powerpoint/2010/main" val="427629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Diagram </a:t>
            </a:r>
            <a:endParaRPr lang="en-AU" dirty="0"/>
          </a:p>
        </p:txBody>
      </p:sp>
      <p:pic>
        <p:nvPicPr>
          <p:cNvPr id="1026" name="Picture 2" descr="http://vergepermaculture.ca/sites/default/files/pictures/Intact%20Nutrient%20Cy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80" y="1017363"/>
            <a:ext cx="5194455" cy="519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097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4000" dirty="0" smtClean="0"/>
              <a:t>Diagram </a:t>
            </a:r>
            <a:endParaRPr lang="en-AU" dirty="0"/>
          </a:p>
        </p:txBody>
      </p:sp>
      <p:pic>
        <p:nvPicPr>
          <p:cNvPr id="4" name="Picture 4" descr="http://www.sswm.info/sites/default/files/toolbox/WWW%20PIKECONSERVATION%202010%20Nutrient%20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62" y="1441524"/>
            <a:ext cx="5433198" cy="494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53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202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Nutrient Cycle </vt:lpstr>
      <vt:lpstr>Definition </vt:lpstr>
      <vt:lpstr>Elements of Compound </vt:lpstr>
      <vt:lpstr>Biosphere </vt:lpstr>
      <vt:lpstr>Organisms Involved </vt:lpstr>
      <vt:lpstr>Diagram </vt:lpstr>
      <vt:lpstr>Diagram </vt:lpstr>
    </vt:vector>
  </TitlesOfParts>
  <Company>ST Columba's College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Nutrient Cycle </dc:title>
  <dc:creator>Sofia Kasteliotis</dc:creator>
  <cp:lastModifiedBy>Sofia Kasteliotis</cp:lastModifiedBy>
  <cp:revision>1</cp:revision>
  <dcterms:created xsi:type="dcterms:W3CDTF">2014-10-16T03:19:43Z</dcterms:created>
  <dcterms:modified xsi:type="dcterms:W3CDTF">2014-10-16T03:50:31Z</dcterms:modified>
</cp:coreProperties>
</file>