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61" r:id="rId1"/>
  </p:sldMasterIdLst>
  <p:sldIdLst>
    <p:sldId id="256" r:id="rId2"/>
    <p:sldId id="257" r:id="rId3"/>
    <p:sldId id="258" r:id="rId4"/>
    <p:sldId id="259" r:id="rId5"/>
    <p:sldId id="260" r:id="rId6"/>
    <p:sldId id="261" r:id="rId7"/>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56" d="100"/>
          <a:sy n="56" d="100"/>
        </p:scale>
        <p:origin x="912" y="6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6" name="Rounded Rectangle 15"/>
          <p:cNvSpPr/>
          <p:nvPr/>
        </p:nvSpPr>
        <p:spPr>
          <a:xfrm>
            <a:off x="228600" y="228600"/>
            <a:ext cx="8695944"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 name="Group 9"/>
          <p:cNvGrpSpPr>
            <a:grpSpLocks noChangeAspect="1"/>
          </p:cNvGrpSpPr>
          <p:nvPr/>
        </p:nvGrpSpPr>
        <p:grpSpPr bwMode="hidden">
          <a:xfrm>
            <a:off x="211665" y="5353963"/>
            <a:ext cx="8723376" cy="1331580"/>
            <a:chOff x="-3905250" y="4294188"/>
            <a:chExt cx="13011150" cy="1892300"/>
          </a:xfrm>
        </p:grpSpPr>
        <p:sp>
          <p:nvSpPr>
            <p:cNvPr id="11"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4"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5" name="Freeform 10"/>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1"/>
          <p:cNvSpPr>
            <a:spLocks noGrp="1"/>
          </p:cNvSpPr>
          <p:nvPr>
            <p:ph type="ctrTitle"/>
          </p:nvPr>
        </p:nvSpPr>
        <p:spPr>
          <a:xfrm>
            <a:off x="685800" y="1600200"/>
            <a:ext cx="7772400" cy="1780108"/>
          </a:xfrm>
        </p:spPr>
        <p:txBody>
          <a:bodyPr anchor="b">
            <a:normAutofit/>
          </a:bodyPr>
          <a:lstStyle>
            <a:lvl1pPr>
              <a:defRPr sz="4400">
                <a:solidFill>
                  <a:srgbClr val="FFFFFF"/>
                </a:solidFill>
              </a:defRPr>
            </a:lvl1pPr>
          </a:lstStyle>
          <a:p>
            <a:r>
              <a:rPr lang="en-AU" smtClean="0"/>
              <a:t>Click to edit Master title style</a:t>
            </a:r>
            <a:endParaRPr lang="en-US" dirty="0"/>
          </a:p>
        </p:txBody>
      </p:sp>
      <p:sp>
        <p:nvSpPr>
          <p:cNvPr id="3" name="Subtitle 2"/>
          <p:cNvSpPr>
            <a:spLocks noGrp="1"/>
          </p:cNvSpPr>
          <p:nvPr>
            <p:ph type="subTitle" idx="1"/>
          </p:nvPr>
        </p:nvSpPr>
        <p:spPr>
          <a:xfrm>
            <a:off x="1371600" y="3556001"/>
            <a:ext cx="6400800" cy="1473200"/>
          </a:xfrm>
        </p:spPr>
        <p:txBody>
          <a:bodyPr>
            <a:normAutofit/>
          </a:bodyPr>
          <a:lstStyle>
            <a:lvl1pPr marL="0" indent="0" algn="ctr">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AU" smtClean="0"/>
              <a:t>Click to edit Master subtitle style</a:t>
            </a:r>
            <a:endParaRPr lang="en-US" dirty="0"/>
          </a:p>
        </p:txBody>
      </p:sp>
      <p:sp>
        <p:nvSpPr>
          <p:cNvPr id="4" name="Date Placeholder 3"/>
          <p:cNvSpPr>
            <a:spLocks noGrp="1"/>
          </p:cNvSpPr>
          <p:nvPr>
            <p:ph type="dt" sz="half" idx="10"/>
          </p:nvPr>
        </p:nvSpPr>
        <p:spPr/>
        <p:txBody>
          <a:bodyPr/>
          <a:lstStyle/>
          <a:p>
            <a:fld id="{9EB5ECD5-515E-4817-8A06-1D2ED2C83850}" type="datetime4">
              <a:rPr lang="en-US" smtClean="0"/>
              <a:pPr/>
              <a:t>October 16, 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D72EBF8-7CF5-44B7-B2BF-E22DE4D0703D}"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smtClean="0"/>
              <a:t>Click to edit Master title style</a:t>
            </a:r>
            <a:endParaRPr lang="en-US"/>
          </a:p>
        </p:txBody>
      </p:sp>
      <p:sp>
        <p:nvSpPr>
          <p:cNvPr id="3" name="Vertical Text Placeholder 2"/>
          <p:cNvSpPr>
            <a:spLocks noGrp="1"/>
          </p:cNvSpPr>
          <p:nvPr>
            <p:ph type="body" orient="vert" idx="1"/>
          </p:nvPr>
        </p:nvSpPr>
        <p:spPr/>
        <p:txBody>
          <a:bodyPr vert="eaVert" anchor="ctr"/>
          <a:lstStyle>
            <a:lvl1pPr algn="l">
              <a:defRPr/>
            </a:lvl1pPr>
            <a:lvl2pPr algn="l">
              <a:defRPr/>
            </a:lvl2pPr>
            <a:lvl3pPr algn="l">
              <a:defRPr/>
            </a:lvl3pPr>
            <a:lvl4pPr algn="l">
              <a:defRPr/>
            </a:lvl4pPr>
            <a:lvl5pPr algn="l">
              <a:defRPr/>
            </a:lvl5p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US"/>
          </a:p>
        </p:txBody>
      </p:sp>
      <p:sp>
        <p:nvSpPr>
          <p:cNvPr id="4" name="Date Placeholder 3"/>
          <p:cNvSpPr>
            <a:spLocks noGrp="1"/>
          </p:cNvSpPr>
          <p:nvPr>
            <p:ph type="dt" sz="half" idx="10"/>
          </p:nvPr>
        </p:nvSpPr>
        <p:spPr/>
        <p:txBody>
          <a:bodyPr/>
          <a:lstStyle/>
          <a:p>
            <a:fld id="{311655BA-78B9-B447-8C58-67CECF0B312C}" type="datetimeFigureOut">
              <a:rPr lang="en-US" smtClean="0"/>
              <a:t>10/16/2014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A9E62D9-098E-CA44-B5E9-6C5935141B3D}"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1" name="Rounded Rectangle 20"/>
          <p:cNvSpPr/>
          <p:nvPr/>
        </p:nvSpPr>
        <p:spPr bwMode="hidden">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fld id="{311655BA-78B9-B447-8C58-67CECF0B312C}" type="datetimeFigureOut">
              <a:rPr lang="en-US" smtClean="0"/>
              <a:t>10/16/2014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A9E62D9-098E-CA44-B5E9-6C5935141B3D}" type="slidenum">
              <a:rPr lang="en-US" smtClean="0"/>
              <a:t>‹#›</a:t>
            </a:fld>
            <a:endParaRPr lang="en-US"/>
          </a:p>
        </p:txBody>
      </p:sp>
      <p:grpSp>
        <p:nvGrpSpPr>
          <p:cNvPr id="15" name="Group 14"/>
          <p:cNvGrpSpPr>
            <a:grpSpLocks noChangeAspect="1"/>
          </p:cNvGrpSpPr>
          <p:nvPr/>
        </p:nvGrpSpPr>
        <p:grpSpPr bwMode="hidden">
          <a:xfrm>
            <a:off x="211665" y="714191"/>
            <a:ext cx="8723376" cy="1331580"/>
            <a:chOff x="-3905250" y="4294188"/>
            <a:chExt cx="13011150" cy="1892300"/>
          </a:xfrm>
        </p:grpSpPr>
        <p:sp>
          <p:nvSpPr>
            <p:cNvPr id="16"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0" name="Freeform 19"/>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Vertical Title 1"/>
          <p:cNvSpPr>
            <a:spLocks noGrp="1"/>
          </p:cNvSpPr>
          <p:nvPr>
            <p:ph type="title" orient="vert"/>
          </p:nvPr>
        </p:nvSpPr>
        <p:spPr>
          <a:xfrm>
            <a:off x="6629400" y="1447800"/>
            <a:ext cx="2057400" cy="4487333"/>
          </a:xfrm>
        </p:spPr>
        <p:txBody>
          <a:bodyPr vert="eaVert" anchor="ctr"/>
          <a:lstStyle>
            <a:lvl1pPr algn="l">
              <a:defRPr>
                <a:solidFill>
                  <a:schemeClr val="tx2"/>
                </a:solidFill>
              </a:defRPr>
            </a:lvl1pPr>
          </a:lstStyle>
          <a:p>
            <a:r>
              <a:rPr lang="en-AU" smtClean="0"/>
              <a:t>Click to edit Master title style</a:t>
            </a:r>
            <a:endParaRPr lang="en-US" dirty="0"/>
          </a:p>
        </p:txBody>
      </p:sp>
      <p:sp>
        <p:nvSpPr>
          <p:cNvPr id="3" name="Vertical Text Placeholder 2"/>
          <p:cNvSpPr>
            <a:spLocks noGrp="1"/>
          </p:cNvSpPr>
          <p:nvPr>
            <p:ph type="body" orient="vert" idx="1"/>
          </p:nvPr>
        </p:nvSpPr>
        <p:spPr>
          <a:xfrm>
            <a:off x="457200" y="1447800"/>
            <a:ext cx="6019800" cy="4487334"/>
          </a:xfrm>
        </p:spPr>
        <p:txBody>
          <a:bodyPr vert="eaVert"/>
          <a:lstStyle>
            <a:lvl1pPr>
              <a:buClr>
                <a:schemeClr val="accent1"/>
              </a:buClr>
              <a:defRPr/>
            </a:lvl1pPr>
            <a:lvl2pPr>
              <a:buClr>
                <a:schemeClr val="accent1"/>
              </a:buClr>
              <a:defRPr/>
            </a:lvl2pPr>
            <a:lvl3pPr>
              <a:buClr>
                <a:schemeClr val="accent1"/>
              </a:buClr>
              <a:defRPr/>
            </a:lvl3pPr>
            <a:lvl4pPr>
              <a:buClr>
                <a:schemeClr val="accent1"/>
              </a:buClr>
              <a:defRPr/>
            </a:lvl4pPr>
            <a:lvl5pPr>
              <a:buClr>
                <a:schemeClr val="accent1"/>
              </a:buClr>
              <a:defRPr/>
            </a:lvl5p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US"/>
          </a:p>
        </p:txBody>
      </p:sp>
      <p:sp>
        <p:nvSpPr>
          <p:cNvPr id="4" name="Date Placeholder 3"/>
          <p:cNvSpPr>
            <a:spLocks noGrp="1"/>
          </p:cNvSpPr>
          <p:nvPr>
            <p:ph type="dt" sz="half" idx="10"/>
          </p:nvPr>
        </p:nvSpPr>
        <p:spPr/>
        <p:txBody>
          <a:bodyPr/>
          <a:lstStyle/>
          <a:p>
            <a:fld id="{311655BA-78B9-B447-8C58-67CECF0B312C}" type="datetimeFigureOut">
              <a:rPr lang="en-US" smtClean="0"/>
              <a:t>10/16/2014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A9E62D9-098E-CA44-B5E9-6C5935141B3D}" type="slidenum">
              <a:rPr lang="en-US" smtClean="0"/>
              <a:t>‹#›</a:t>
            </a:fld>
            <a:endParaRPr lang="en-US"/>
          </a:p>
        </p:txBody>
      </p:sp>
      <p:sp>
        <p:nvSpPr>
          <p:cNvPr id="7" name="Title 6"/>
          <p:cNvSpPr>
            <a:spLocks noGrp="1"/>
          </p:cNvSpPr>
          <p:nvPr>
            <p:ph type="title"/>
          </p:nvPr>
        </p:nvSpPr>
        <p:spPr/>
        <p:txBody>
          <a:bodyPr/>
          <a:lstStyle/>
          <a:p>
            <a:r>
              <a:rPr lang="en-AU" smtClean="0"/>
              <a:t>Click to edit Master title style</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14" name="Rounded Rectangle 13"/>
          <p:cNvSpPr/>
          <p:nvPr/>
        </p:nvSpPr>
        <p:spPr>
          <a:xfrm>
            <a:off x="228600" y="228600"/>
            <a:ext cx="8695944" cy="4736592"/>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14"/>
          <p:cNvSpPr>
            <a:spLocks/>
          </p:cNvSpPr>
          <p:nvPr/>
        </p:nvSpPr>
        <p:spPr bwMode="hidden">
          <a:xfrm>
            <a:off x="6047438" y="4203592"/>
            <a:ext cx="2876429" cy="714026"/>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18"/>
          <p:cNvSpPr>
            <a:spLocks/>
          </p:cNvSpPr>
          <p:nvPr/>
        </p:nvSpPr>
        <p:spPr bwMode="hidden">
          <a:xfrm>
            <a:off x="2619320" y="4075290"/>
            <a:ext cx="5544515" cy="850138"/>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Freeform 22"/>
          <p:cNvSpPr>
            <a:spLocks/>
          </p:cNvSpPr>
          <p:nvPr/>
        </p:nvSpPr>
        <p:spPr bwMode="hidden">
          <a:xfrm>
            <a:off x="2828728" y="4087562"/>
            <a:ext cx="5467980" cy="774272"/>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26"/>
          <p:cNvSpPr>
            <a:spLocks/>
          </p:cNvSpPr>
          <p:nvPr/>
        </p:nvSpPr>
        <p:spPr bwMode="hidden">
          <a:xfrm>
            <a:off x="5609489" y="4074174"/>
            <a:ext cx="3308000" cy="651549"/>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3" name="Freeform 10"/>
          <p:cNvSpPr>
            <a:spLocks/>
          </p:cNvSpPr>
          <p:nvPr/>
        </p:nvSpPr>
        <p:spPr bwMode="hidden">
          <a:xfrm>
            <a:off x="211665" y="4058555"/>
            <a:ext cx="8723376" cy="1329874"/>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 name="Title 1"/>
          <p:cNvSpPr>
            <a:spLocks noGrp="1"/>
          </p:cNvSpPr>
          <p:nvPr>
            <p:ph type="title"/>
          </p:nvPr>
        </p:nvSpPr>
        <p:spPr>
          <a:xfrm>
            <a:off x="690032" y="2463560"/>
            <a:ext cx="7772400" cy="1524000"/>
          </a:xfrm>
        </p:spPr>
        <p:txBody>
          <a:bodyPr anchor="t">
            <a:normAutofit/>
          </a:bodyPr>
          <a:lstStyle>
            <a:lvl1pPr algn="ctr">
              <a:defRPr sz="4400" b="0" cap="none"/>
            </a:lvl1pPr>
          </a:lstStyle>
          <a:p>
            <a:r>
              <a:rPr lang="en-AU" smtClean="0"/>
              <a:t>Click to edit Master title style</a:t>
            </a:r>
            <a:endParaRPr lang="en-US" dirty="0"/>
          </a:p>
        </p:txBody>
      </p:sp>
      <p:sp>
        <p:nvSpPr>
          <p:cNvPr id="3" name="Text Placeholder 2"/>
          <p:cNvSpPr>
            <a:spLocks noGrp="1"/>
          </p:cNvSpPr>
          <p:nvPr>
            <p:ph type="body" idx="1"/>
          </p:nvPr>
        </p:nvSpPr>
        <p:spPr>
          <a:xfrm>
            <a:off x="1367365" y="1437448"/>
            <a:ext cx="6417734" cy="939801"/>
          </a:xfrm>
        </p:spPr>
        <p:txBody>
          <a:bodyPr anchor="b">
            <a:normAutofit/>
          </a:bodyPr>
          <a:lstStyle>
            <a:lvl1pPr marL="0" indent="0" algn="ctr">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AU" smtClean="0"/>
              <a:t>Click to edit Master text styles</a:t>
            </a:r>
          </a:p>
        </p:txBody>
      </p:sp>
      <p:sp>
        <p:nvSpPr>
          <p:cNvPr id="4" name="Date Placeholder 3"/>
          <p:cNvSpPr>
            <a:spLocks noGrp="1"/>
          </p:cNvSpPr>
          <p:nvPr>
            <p:ph type="dt" sz="half" idx="10"/>
          </p:nvPr>
        </p:nvSpPr>
        <p:spPr/>
        <p:txBody>
          <a:bodyPr/>
          <a:lstStyle/>
          <a:p>
            <a:fld id="{BAD22427-B1DD-49E6-9F05-DE0F1467D7DC}" type="datetime4">
              <a:rPr lang="en-US" smtClean="0"/>
              <a:pPr/>
              <a:t>October 16, 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D72EBF8-7CF5-44B7-B2BF-E22DE4D0703D}"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smtClean="0"/>
              <a:t>Click to edit Master title style</a:t>
            </a:r>
            <a:endParaRPr lang="en-US"/>
          </a:p>
        </p:txBody>
      </p:sp>
      <p:sp>
        <p:nvSpPr>
          <p:cNvPr id="5" name="Date Placeholder 4"/>
          <p:cNvSpPr>
            <a:spLocks noGrp="1"/>
          </p:cNvSpPr>
          <p:nvPr>
            <p:ph type="dt" sz="half" idx="10"/>
          </p:nvPr>
        </p:nvSpPr>
        <p:spPr/>
        <p:txBody>
          <a:bodyPr/>
          <a:lstStyle/>
          <a:p>
            <a:fld id="{311655BA-78B9-B447-8C58-67CECF0B312C}" type="datetimeFigureOut">
              <a:rPr lang="en-US" smtClean="0"/>
              <a:t>10/16/2014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A9E62D9-098E-CA44-B5E9-6C5935141B3D}" type="slidenum">
              <a:rPr lang="en-US" smtClean="0"/>
              <a:t>‹#›</a:t>
            </a:fld>
            <a:endParaRPr lang="en-US"/>
          </a:p>
        </p:txBody>
      </p:sp>
      <p:sp>
        <p:nvSpPr>
          <p:cNvPr id="9" name="Content Placeholder 8"/>
          <p:cNvSpPr>
            <a:spLocks noGrp="1"/>
          </p:cNvSpPr>
          <p:nvPr>
            <p:ph sz="quarter" idx="13"/>
          </p:nvPr>
        </p:nvSpPr>
        <p:spPr>
          <a:xfrm>
            <a:off x="676655" y="2679192"/>
            <a:ext cx="3822192" cy="3447288"/>
          </a:xfrm>
        </p:spPr>
        <p:txBody>
          <a:body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US"/>
          </a:p>
        </p:txBody>
      </p:sp>
      <p:sp>
        <p:nvSpPr>
          <p:cNvPr id="11" name="Content Placeholder 10"/>
          <p:cNvSpPr>
            <a:spLocks noGrp="1"/>
          </p:cNvSpPr>
          <p:nvPr>
            <p:ph sz="quarter" idx="14"/>
          </p:nvPr>
        </p:nvSpPr>
        <p:spPr>
          <a:xfrm>
            <a:off x="4645152" y="2679192"/>
            <a:ext cx="3822192" cy="3447288"/>
          </a:xfrm>
        </p:spPr>
        <p:txBody>
          <a:body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AU" smtClean="0"/>
              <a:t>Click to edit Master title style</a:t>
            </a:r>
            <a:endParaRPr lang="en-US"/>
          </a:p>
        </p:txBody>
      </p:sp>
      <p:sp>
        <p:nvSpPr>
          <p:cNvPr id="3" name="Text Placeholder 2"/>
          <p:cNvSpPr>
            <a:spLocks noGrp="1"/>
          </p:cNvSpPr>
          <p:nvPr>
            <p:ph type="body" idx="1"/>
          </p:nvPr>
        </p:nvSpPr>
        <p:spPr>
          <a:xfrm>
            <a:off x="676656" y="2678114"/>
            <a:ext cx="3822192" cy="639762"/>
          </a:xfrm>
        </p:spPr>
        <p:txBody>
          <a:bodyPr anchor="ctr"/>
          <a:lstStyle>
            <a:lvl1pPr marL="0" indent="0" algn="ctr">
              <a:buNone/>
              <a:defRPr sz="2400" b="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AU" smtClean="0"/>
              <a:t>Click to edit Master text styles</a:t>
            </a:r>
          </a:p>
        </p:txBody>
      </p:sp>
      <p:sp>
        <p:nvSpPr>
          <p:cNvPr id="4" name="Content Placeholder 3"/>
          <p:cNvSpPr>
            <a:spLocks noGrp="1"/>
          </p:cNvSpPr>
          <p:nvPr>
            <p:ph sz="half" idx="2"/>
          </p:nvPr>
        </p:nvSpPr>
        <p:spPr>
          <a:xfrm>
            <a:off x="677332" y="3429000"/>
            <a:ext cx="3820055"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US" dirty="0"/>
          </a:p>
        </p:txBody>
      </p:sp>
      <p:sp>
        <p:nvSpPr>
          <p:cNvPr id="5" name="Text Placeholder 4"/>
          <p:cNvSpPr>
            <a:spLocks noGrp="1"/>
          </p:cNvSpPr>
          <p:nvPr>
            <p:ph type="body" sz="quarter" idx="3"/>
          </p:nvPr>
        </p:nvSpPr>
        <p:spPr>
          <a:xfrm>
            <a:off x="4648200" y="2678113"/>
            <a:ext cx="3822192" cy="639762"/>
          </a:xfrm>
        </p:spPr>
        <p:txBody>
          <a:bodyPr anchor="ctr"/>
          <a:lstStyle>
            <a:lvl1pPr marL="0" indent="0" algn="ctr">
              <a:buNone/>
              <a:defRPr sz="2400" b="0" i="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AU" smtClean="0"/>
              <a:t>Click to edit Master text styles</a:t>
            </a:r>
          </a:p>
        </p:txBody>
      </p:sp>
      <p:sp>
        <p:nvSpPr>
          <p:cNvPr id="6" name="Content Placeholder 5"/>
          <p:cNvSpPr>
            <a:spLocks noGrp="1"/>
          </p:cNvSpPr>
          <p:nvPr>
            <p:ph sz="quarter" idx="4"/>
          </p:nvPr>
        </p:nvSpPr>
        <p:spPr>
          <a:xfrm>
            <a:off x="4645025" y="3429000"/>
            <a:ext cx="3822192"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US" dirty="0"/>
          </a:p>
        </p:txBody>
      </p:sp>
      <p:sp>
        <p:nvSpPr>
          <p:cNvPr id="7" name="Date Placeholder 6"/>
          <p:cNvSpPr>
            <a:spLocks noGrp="1"/>
          </p:cNvSpPr>
          <p:nvPr>
            <p:ph type="dt" sz="half" idx="10"/>
          </p:nvPr>
        </p:nvSpPr>
        <p:spPr/>
        <p:txBody>
          <a:bodyPr/>
          <a:lstStyle/>
          <a:p>
            <a:fld id="{311655BA-78B9-B447-8C58-67CECF0B312C}" type="datetimeFigureOut">
              <a:rPr lang="en-US" smtClean="0"/>
              <a:t>10/16/2014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A9E62D9-098E-CA44-B5E9-6C5935141B3D}"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smtClean="0"/>
              <a:t>Click to edit Master title style</a:t>
            </a:r>
            <a:endParaRPr lang="en-US"/>
          </a:p>
        </p:txBody>
      </p:sp>
      <p:sp>
        <p:nvSpPr>
          <p:cNvPr id="3" name="Date Placeholder 2"/>
          <p:cNvSpPr>
            <a:spLocks noGrp="1"/>
          </p:cNvSpPr>
          <p:nvPr>
            <p:ph type="dt" sz="half" idx="10"/>
          </p:nvPr>
        </p:nvSpPr>
        <p:spPr/>
        <p:txBody>
          <a:bodyPr/>
          <a:lstStyle/>
          <a:p>
            <a:fld id="{311655BA-78B9-B447-8C58-67CECF0B312C}" type="datetimeFigureOut">
              <a:rPr lang="en-US" smtClean="0"/>
              <a:t>10/16/2014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A9E62D9-098E-CA44-B5E9-6C5935141B3D}"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12" name="Rounded Rectangle 11"/>
          <p:cNvSpPr/>
          <p:nvPr/>
        </p:nvSpPr>
        <p:spPr>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6" name="Group 5"/>
          <p:cNvGrpSpPr>
            <a:grpSpLocks noChangeAspect="1"/>
          </p:cNvGrpSpPr>
          <p:nvPr/>
        </p:nvGrpSpPr>
        <p:grpSpPr bwMode="hidden">
          <a:xfrm>
            <a:off x="211665" y="714191"/>
            <a:ext cx="8723376" cy="1329874"/>
            <a:chOff x="-3905251" y="4294188"/>
            <a:chExt cx="13027839" cy="1892300"/>
          </a:xfrm>
        </p:grpSpPr>
        <p:sp>
          <p:nvSpPr>
            <p:cNvPr id="7"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1" name="Freeform 10"/>
            <p:cNvSpPr>
              <a:spLocks/>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Date Placeholder 1"/>
          <p:cNvSpPr>
            <a:spLocks noGrp="1"/>
          </p:cNvSpPr>
          <p:nvPr>
            <p:ph type="dt" sz="half" idx="10"/>
          </p:nvPr>
        </p:nvSpPr>
        <p:spPr/>
        <p:txBody>
          <a:bodyPr/>
          <a:lstStyle/>
          <a:p>
            <a:fld id="{311655BA-78B9-B447-8C58-67CECF0B312C}" type="datetimeFigureOut">
              <a:rPr lang="en-US" smtClean="0"/>
              <a:t>10/16/2014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A9E62D9-098E-CA44-B5E9-6C5935141B3D}"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15" name="Rounded Rectangle 14"/>
          <p:cNvSpPr/>
          <p:nvPr/>
        </p:nvSpPr>
        <p:spPr>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311655BA-78B9-B447-8C58-67CECF0B312C}" type="datetimeFigureOut">
              <a:rPr lang="en-US" smtClean="0"/>
              <a:t>10/16/2014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A9E62D9-098E-CA44-B5E9-6C5935141B3D}" type="slidenum">
              <a:rPr lang="en-US" smtClean="0"/>
              <a:t>‹#›</a:t>
            </a:fld>
            <a:endParaRPr lang="en-US"/>
          </a:p>
        </p:txBody>
      </p:sp>
      <p:sp>
        <p:nvSpPr>
          <p:cNvPr id="4" name="Text Placeholder 3"/>
          <p:cNvSpPr>
            <a:spLocks noGrp="1"/>
          </p:cNvSpPr>
          <p:nvPr>
            <p:ph type="body" sz="half" idx="2"/>
          </p:nvPr>
        </p:nvSpPr>
        <p:spPr>
          <a:xfrm>
            <a:off x="914400" y="3581400"/>
            <a:ext cx="3352800" cy="1905001"/>
          </a:xfrm>
        </p:spPr>
        <p:txBody>
          <a:bodyPr anchor="t">
            <a:normAutofit/>
          </a:bodyPr>
          <a:lstStyle>
            <a:lvl1pPr marL="0" indent="0">
              <a:spcBef>
                <a:spcPts val="0"/>
              </a:spcBef>
              <a:spcAft>
                <a:spcPts val="600"/>
              </a:spcAft>
              <a:buNone/>
              <a:defRPr sz="18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AU" smtClean="0"/>
              <a:t>Click to edit Master text styles</a:t>
            </a:r>
          </a:p>
        </p:txBody>
      </p:sp>
      <p:grpSp>
        <p:nvGrpSpPr>
          <p:cNvPr id="2" name="Group 23"/>
          <p:cNvGrpSpPr>
            <a:grpSpLocks noChangeAspect="1"/>
          </p:cNvGrpSpPr>
          <p:nvPr/>
        </p:nvGrpSpPr>
        <p:grpSpPr bwMode="hidden">
          <a:xfrm>
            <a:off x="211665" y="714191"/>
            <a:ext cx="8723376" cy="1331580"/>
            <a:chOff x="-3905250" y="4294188"/>
            <a:chExt cx="13011150" cy="1892300"/>
          </a:xfrm>
        </p:grpSpPr>
        <p:sp>
          <p:nvSpPr>
            <p:cNvPr id="25"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6"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7"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9" name="Freeform 28"/>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2" name="Title 21"/>
          <p:cNvSpPr>
            <a:spLocks noGrp="1"/>
          </p:cNvSpPr>
          <p:nvPr>
            <p:ph type="title"/>
          </p:nvPr>
        </p:nvSpPr>
        <p:spPr>
          <a:xfrm>
            <a:off x="914400" y="2286000"/>
            <a:ext cx="3352800" cy="1252728"/>
          </a:xfrm>
        </p:spPr>
        <p:txBody>
          <a:bodyPr anchor="b">
            <a:noAutofit/>
          </a:bodyPr>
          <a:lstStyle>
            <a:lvl1pPr algn="l">
              <a:defRPr sz="3200">
                <a:solidFill>
                  <a:schemeClr val="tx2"/>
                </a:solidFill>
              </a:defRPr>
            </a:lvl1pPr>
          </a:lstStyle>
          <a:p>
            <a:r>
              <a:rPr lang="en-AU" smtClean="0"/>
              <a:t>Click to edit Master title style</a:t>
            </a:r>
            <a:endParaRPr lang="en-US" dirty="0"/>
          </a:p>
        </p:txBody>
      </p:sp>
      <p:sp>
        <p:nvSpPr>
          <p:cNvPr id="3" name="Content Placeholder 2"/>
          <p:cNvSpPr>
            <a:spLocks noGrp="1"/>
          </p:cNvSpPr>
          <p:nvPr>
            <p:ph idx="1"/>
          </p:nvPr>
        </p:nvSpPr>
        <p:spPr>
          <a:xfrm>
            <a:off x="4651962" y="1828800"/>
            <a:ext cx="3904076" cy="3810000"/>
          </a:xfrm>
        </p:spPr>
        <p:txBody>
          <a:bodyPr anchor="ctr"/>
          <a:lstStyle>
            <a:lvl1pPr>
              <a:buClr>
                <a:schemeClr val="bg1"/>
              </a:buClr>
              <a:defRPr sz="2200">
                <a:solidFill>
                  <a:schemeClr val="tx2"/>
                </a:solidFill>
              </a:defRPr>
            </a:lvl1pPr>
            <a:lvl2pPr>
              <a:buClr>
                <a:schemeClr val="bg1"/>
              </a:buClr>
              <a:defRPr sz="2000">
                <a:solidFill>
                  <a:schemeClr val="tx2"/>
                </a:solidFill>
              </a:defRPr>
            </a:lvl2pPr>
            <a:lvl3pPr>
              <a:buClr>
                <a:schemeClr val="bg1"/>
              </a:buClr>
              <a:defRPr sz="1800">
                <a:solidFill>
                  <a:schemeClr val="tx2"/>
                </a:solidFill>
              </a:defRPr>
            </a:lvl3pPr>
            <a:lvl4pPr>
              <a:buClr>
                <a:schemeClr val="bg1"/>
              </a:buClr>
              <a:defRPr sz="1600">
                <a:solidFill>
                  <a:schemeClr val="tx2"/>
                </a:solidFill>
              </a:defRPr>
            </a:lvl4pPr>
            <a:lvl5pPr>
              <a:buClr>
                <a:schemeClr val="bg1"/>
              </a:buClr>
              <a:defRPr sz="1600">
                <a:solidFill>
                  <a:schemeClr val="tx2"/>
                </a:solidFill>
              </a:defRPr>
            </a:lvl5pPr>
            <a:lvl6pPr>
              <a:defRPr sz="2000"/>
            </a:lvl6pPr>
            <a:lvl7pPr>
              <a:defRPr sz="2000"/>
            </a:lvl7pPr>
            <a:lvl8pPr>
              <a:defRPr sz="2000"/>
            </a:lvl8pPr>
            <a:lvl9pPr>
              <a:defRPr sz="2000"/>
            </a:lvl9p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5" name="Rounded Rectangle 14"/>
          <p:cNvSpPr/>
          <p:nvPr/>
        </p:nvSpPr>
        <p:spPr>
          <a:xfrm>
            <a:off x="228600" y="228600"/>
            <a:ext cx="8695944"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9" name="Group 8"/>
          <p:cNvGrpSpPr>
            <a:grpSpLocks noChangeAspect="1"/>
          </p:cNvGrpSpPr>
          <p:nvPr/>
        </p:nvGrpSpPr>
        <p:grpSpPr bwMode="hidden">
          <a:xfrm>
            <a:off x="211665" y="5353963"/>
            <a:ext cx="8723376" cy="1331580"/>
            <a:chOff x="-3905250" y="4294188"/>
            <a:chExt cx="13011150" cy="1892300"/>
          </a:xfrm>
        </p:grpSpPr>
        <p:sp>
          <p:nvSpPr>
            <p:cNvPr id="10"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4" name="Freeform 10"/>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1"/>
          <p:cNvSpPr>
            <a:spLocks noGrp="1"/>
          </p:cNvSpPr>
          <p:nvPr>
            <p:ph type="title"/>
          </p:nvPr>
        </p:nvSpPr>
        <p:spPr>
          <a:xfrm>
            <a:off x="4874155" y="338667"/>
            <a:ext cx="3812645" cy="2429934"/>
          </a:xfrm>
        </p:spPr>
        <p:txBody>
          <a:bodyPr anchor="b">
            <a:normAutofit/>
          </a:bodyPr>
          <a:lstStyle>
            <a:lvl1pPr algn="l">
              <a:defRPr sz="2800" b="0">
                <a:solidFill>
                  <a:srgbClr val="FFFFFF"/>
                </a:solidFill>
              </a:defRPr>
            </a:lvl1pPr>
          </a:lstStyle>
          <a:p>
            <a:r>
              <a:rPr lang="en-AU" smtClean="0"/>
              <a:t>Click to edit Master title style</a:t>
            </a:r>
            <a:endParaRPr lang="en-US" dirty="0"/>
          </a:p>
        </p:txBody>
      </p:sp>
      <p:sp>
        <p:nvSpPr>
          <p:cNvPr id="4" name="Text Placeholder 3"/>
          <p:cNvSpPr>
            <a:spLocks noGrp="1"/>
          </p:cNvSpPr>
          <p:nvPr>
            <p:ph type="body" sz="half" idx="2"/>
          </p:nvPr>
        </p:nvSpPr>
        <p:spPr>
          <a:xfrm>
            <a:off x="4868333" y="2785533"/>
            <a:ext cx="3818467" cy="2421467"/>
          </a:xfrm>
        </p:spPr>
        <p:txBody>
          <a:bodyPr>
            <a:normAutofit/>
          </a:bodyPr>
          <a:lstStyle>
            <a:lvl1pPr marL="0" indent="0">
              <a:buNone/>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AU" smtClean="0"/>
              <a:t>Click to edit Master text styles</a:t>
            </a:r>
          </a:p>
        </p:txBody>
      </p:sp>
      <p:sp>
        <p:nvSpPr>
          <p:cNvPr id="5" name="Date Placeholder 4"/>
          <p:cNvSpPr>
            <a:spLocks noGrp="1"/>
          </p:cNvSpPr>
          <p:nvPr>
            <p:ph type="dt" sz="half" idx="10"/>
          </p:nvPr>
        </p:nvSpPr>
        <p:spPr/>
        <p:txBody>
          <a:bodyPr/>
          <a:lstStyle/>
          <a:p>
            <a:fld id="{311655BA-78B9-B447-8C58-67CECF0B312C}" type="datetimeFigureOut">
              <a:rPr lang="en-US" smtClean="0"/>
              <a:t>10/16/2014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A9E62D9-098E-CA44-B5E9-6C5935141B3D}" type="slidenum">
              <a:rPr lang="en-US" smtClean="0"/>
              <a:t>‹#›</a:t>
            </a:fld>
            <a:endParaRPr lang="en-US"/>
          </a:p>
        </p:txBody>
      </p:sp>
      <p:sp>
        <p:nvSpPr>
          <p:cNvPr id="3" name="Picture Placeholder 2"/>
          <p:cNvSpPr>
            <a:spLocks noGrp="1"/>
          </p:cNvSpPr>
          <p:nvPr>
            <p:ph type="pic" idx="1"/>
          </p:nvPr>
        </p:nvSpPr>
        <p:spPr>
          <a:xfrm>
            <a:off x="838200" y="1371600"/>
            <a:ext cx="3566160" cy="2926080"/>
          </a:xfrm>
          <a:prstGeom prst="roundRect">
            <a:avLst>
              <a:gd name="adj" fmla="val 3924"/>
            </a:avLst>
          </a:prstGeom>
          <a:solidFill>
            <a:schemeClr val="accent1"/>
          </a:solidFill>
          <a:ln>
            <a:noFill/>
          </a:ln>
          <a:effectLst>
            <a:reflection blurRad="12700" stA="30000" endPos="30000" dist="5000" dir="5400000" sy="-100000" algn="bl" rotWithShape="0"/>
          </a:effectLst>
          <a:scene3d>
            <a:camera prst="perspectiveContrastingLeftFacing" fov="600000">
              <a:rot lat="240000" lon="19799999" rev="0"/>
            </a:camera>
            <a:lightRig rig="threePt" dir="t">
              <a:rot lat="0" lon="0" rev="2700000"/>
            </a:lightRig>
          </a:scene3d>
          <a:sp3d>
            <a:bevelT w="44450" h="31750"/>
          </a:sp3d>
        </p:spPr>
        <p:txBody>
          <a:bodyPr/>
          <a:lstStyle>
            <a:lvl1pPr marL="0" indent="0" algn="ctr">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AU" smtClean="0"/>
              <a:t>Drag picture to placeholder or click icon to add</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4" name="Rounded Rectangle 13"/>
          <p:cNvSpPr/>
          <p:nvPr/>
        </p:nvSpPr>
        <p:spPr>
          <a:xfrm>
            <a:off x="228600" y="228600"/>
            <a:ext cx="8695944" cy="2468880"/>
          </a:xfrm>
          <a:prstGeom prst="roundRect">
            <a:avLst>
              <a:gd name="adj" fmla="val 3362"/>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 name="Group 15"/>
          <p:cNvGrpSpPr>
            <a:grpSpLocks noChangeAspect="1"/>
          </p:cNvGrpSpPr>
          <p:nvPr/>
        </p:nvGrpSpPr>
        <p:grpSpPr bwMode="hidden">
          <a:xfrm>
            <a:off x="211665" y="1679429"/>
            <a:ext cx="8723376" cy="1329874"/>
            <a:chOff x="-3905251" y="4294188"/>
            <a:chExt cx="13027839" cy="1892300"/>
          </a:xfrm>
        </p:grpSpPr>
        <p:sp>
          <p:nvSpPr>
            <p:cNvPr id="17"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0"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1" name="Freeform 10"/>
            <p:cNvSpPr>
              <a:spLocks/>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Placeholder 1"/>
          <p:cNvSpPr>
            <a:spLocks noGrp="1"/>
          </p:cNvSpPr>
          <p:nvPr>
            <p:ph type="title"/>
          </p:nvPr>
        </p:nvSpPr>
        <p:spPr>
          <a:xfrm>
            <a:off x="457200" y="338328"/>
            <a:ext cx="8229600" cy="1252728"/>
          </a:xfrm>
          <a:prstGeom prst="rect">
            <a:avLst/>
          </a:prstGeom>
        </p:spPr>
        <p:txBody>
          <a:bodyPr vert="horz" lIns="91440" tIns="45720" rIns="91440" bIns="45720" rtlCol="0" anchor="ctr">
            <a:normAutofit/>
          </a:bodyPr>
          <a:lstStyle/>
          <a:p>
            <a:r>
              <a:rPr lang="en-AU" smtClean="0"/>
              <a:t>Click to edit Master title style</a:t>
            </a:r>
            <a:endParaRPr lang="en-US" dirty="0"/>
          </a:p>
        </p:txBody>
      </p:sp>
      <p:sp>
        <p:nvSpPr>
          <p:cNvPr id="4" name="Date Placeholder 3"/>
          <p:cNvSpPr>
            <a:spLocks noGrp="1"/>
          </p:cNvSpPr>
          <p:nvPr>
            <p:ph type="dt" sz="half" idx="2"/>
          </p:nvPr>
        </p:nvSpPr>
        <p:spPr>
          <a:xfrm>
            <a:off x="5163672" y="6250164"/>
            <a:ext cx="3786690" cy="365125"/>
          </a:xfrm>
          <a:prstGeom prst="rect">
            <a:avLst/>
          </a:prstGeom>
        </p:spPr>
        <p:txBody>
          <a:bodyPr vert="horz" lIns="91440" tIns="45720" rIns="91440" bIns="45720" rtlCol="0" anchor="ctr"/>
          <a:lstStyle>
            <a:lvl1pPr algn="r">
              <a:defRPr sz="1000">
                <a:solidFill>
                  <a:schemeClr val="tx2"/>
                </a:solidFill>
              </a:defRPr>
            </a:lvl1pPr>
          </a:lstStyle>
          <a:p>
            <a:fld id="{311655BA-78B9-B447-8C58-67CECF0B312C}" type="datetimeFigureOut">
              <a:rPr lang="en-US" smtClean="0"/>
              <a:t>10/16/2014</a:t>
            </a:fld>
            <a:endParaRPr lang="en-US"/>
          </a:p>
        </p:txBody>
      </p:sp>
      <p:sp>
        <p:nvSpPr>
          <p:cNvPr id="5" name="Footer Placeholder 4"/>
          <p:cNvSpPr>
            <a:spLocks noGrp="1"/>
          </p:cNvSpPr>
          <p:nvPr>
            <p:ph type="ftr" sz="quarter" idx="3"/>
          </p:nvPr>
        </p:nvSpPr>
        <p:spPr>
          <a:xfrm>
            <a:off x="193638" y="6250164"/>
            <a:ext cx="3786691" cy="365125"/>
          </a:xfrm>
          <a:prstGeom prst="rect">
            <a:avLst/>
          </a:prstGeom>
        </p:spPr>
        <p:txBody>
          <a:bodyPr vert="horz" lIns="91440" tIns="45720" rIns="91440" bIns="45720" rtlCol="0" anchor="ctr"/>
          <a:lstStyle>
            <a:lvl1pPr algn="l">
              <a:defRPr sz="1000">
                <a:solidFill>
                  <a:schemeClr val="tx2"/>
                </a:solidFill>
              </a:defRPr>
            </a:lvl1pPr>
          </a:lstStyle>
          <a:p>
            <a:endParaRPr lang="en-US"/>
          </a:p>
        </p:txBody>
      </p:sp>
      <p:sp>
        <p:nvSpPr>
          <p:cNvPr id="6" name="Slide Number Placeholder 5"/>
          <p:cNvSpPr>
            <a:spLocks noGrp="1"/>
          </p:cNvSpPr>
          <p:nvPr>
            <p:ph type="sldNum" sz="quarter" idx="4"/>
          </p:nvPr>
        </p:nvSpPr>
        <p:spPr>
          <a:xfrm>
            <a:off x="3991088" y="6250163"/>
            <a:ext cx="1161826" cy="365125"/>
          </a:xfrm>
          <a:prstGeom prst="rect">
            <a:avLst/>
          </a:prstGeom>
        </p:spPr>
        <p:txBody>
          <a:bodyPr vert="horz" lIns="91440" tIns="45720" rIns="91440" bIns="45720" rtlCol="0" anchor="ctr"/>
          <a:lstStyle>
            <a:lvl1pPr algn="ctr">
              <a:defRPr sz="1000">
                <a:solidFill>
                  <a:schemeClr val="tx2"/>
                </a:solidFill>
              </a:defRPr>
            </a:lvl1pPr>
          </a:lstStyle>
          <a:p>
            <a:fld id="{7A9E62D9-098E-CA44-B5E9-6C5935141B3D}" type="slidenum">
              <a:rPr lang="en-US" smtClean="0"/>
              <a:t>‹#›</a:t>
            </a:fld>
            <a:endParaRPr lang="en-US"/>
          </a:p>
        </p:txBody>
      </p:sp>
      <p:sp>
        <p:nvSpPr>
          <p:cNvPr id="3" name="Text Placeholder 2"/>
          <p:cNvSpPr>
            <a:spLocks noGrp="1"/>
          </p:cNvSpPr>
          <p:nvPr>
            <p:ph type="body" idx="1"/>
          </p:nvPr>
        </p:nvSpPr>
        <p:spPr>
          <a:xfrm>
            <a:off x="872067" y="2675467"/>
            <a:ext cx="7408333" cy="3450696"/>
          </a:xfrm>
          <a:prstGeom prst="rect">
            <a:avLst/>
          </a:prstGeom>
        </p:spPr>
        <p:txBody>
          <a:bodyPr vert="horz" lIns="91440" tIns="45720" rIns="91440" bIns="45720" rtlCol="0">
            <a:normAutofit/>
          </a:body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US" dirty="0"/>
          </a:p>
        </p:txBody>
      </p:sp>
    </p:spTree>
  </p:cSld>
  <p:clrMap bg1="lt1" tx1="dk1" bg2="lt2" tx2="dk2" accent1="accent1" accent2="accent2" accent3="accent3" accent4="accent4" accent5="accent5" accent6="accent6" hlink="hlink" folHlink="folHlink"/>
  <p:sldLayoutIdLst>
    <p:sldLayoutId id="2147483762" r:id="rId1"/>
    <p:sldLayoutId id="2147483763" r:id="rId2"/>
    <p:sldLayoutId id="2147483764" r:id="rId3"/>
    <p:sldLayoutId id="2147483765" r:id="rId4"/>
    <p:sldLayoutId id="2147483766" r:id="rId5"/>
    <p:sldLayoutId id="2147483767" r:id="rId6"/>
    <p:sldLayoutId id="2147483768" r:id="rId7"/>
    <p:sldLayoutId id="2147483769" r:id="rId8"/>
    <p:sldLayoutId id="2147483770" r:id="rId9"/>
    <p:sldLayoutId id="2147483771" r:id="rId10"/>
    <p:sldLayoutId id="2147483772" r:id="rId11"/>
  </p:sldLayoutIdLst>
  <p:txStyles>
    <p:titleStyle>
      <a:lvl1pPr algn="ctr" defTabSz="914400" rtl="0" eaLnBrk="1" latinLnBrk="0" hangingPunct="1">
        <a:spcBef>
          <a:spcPct val="0"/>
        </a:spcBef>
        <a:buNone/>
        <a:defRPr sz="4400" kern="1200">
          <a:solidFill>
            <a:srgbClr val="FFFFFF"/>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74320" algn="l" defTabSz="914400" rtl="0" eaLnBrk="1" latinLnBrk="0" hangingPunct="1">
        <a:spcBef>
          <a:spcPct val="20000"/>
        </a:spcBef>
        <a:buClr>
          <a:schemeClr val="accent1"/>
        </a:buClr>
        <a:buSzPct val="100000"/>
        <a:buFont typeface="Symbol" pitchFamily="18" charset="2"/>
        <a:buChar char=""/>
        <a:defRPr sz="2400" kern="1200">
          <a:solidFill>
            <a:schemeClr val="tx2"/>
          </a:solidFill>
          <a:latin typeface="+mn-lt"/>
          <a:ea typeface="+mn-ea"/>
          <a:cs typeface="+mn-cs"/>
        </a:defRPr>
      </a:lvl1pPr>
      <a:lvl2pPr marL="576263" indent="-274320" algn="l" defTabSz="914400" rtl="0" eaLnBrk="1" latinLnBrk="0" hangingPunct="1">
        <a:spcBef>
          <a:spcPct val="20000"/>
        </a:spcBef>
        <a:buClr>
          <a:schemeClr val="accent1"/>
        </a:buClr>
        <a:buSzPct val="100000"/>
        <a:buFont typeface="Symbol" pitchFamily="18" charset="2"/>
        <a:buChar char=""/>
        <a:defRPr sz="2200" kern="1200">
          <a:solidFill>
            <a:schemeClr val="tx2"/>
          </a:solidFill>
          <a:latin typeface="+mn-lt"/>
          <a:ea typeface="+mn-ea"/>
          <a:cs typeface="+mn-cs"/>
        </a:defRPr>
      </a:lvl2pPr>
      <a:lvl3pPr marL="855663" indent="-228600" algn="l" defTabSz="914400" rtl="0" eaLnBrk="1" latinLnBrk="0" hangingPunct="1">
        <a:spcBef>
          <a:spcPct val="20000"/>
        </a:spcBef>
        <a:buClr>
          <a:schemeClr val="accent1"/>
        </a:buClr>
        <a:buSzPct val="100000"/>
        <a:buFont typeface="Symbol" pitchFamily="18" charset="2"/>
        <a:buChar char=""/>
        <a:defRPr sz="2000" kern="1200">
          <a:solidFill>
            <a:schemeClr val="tx2"/>
          </a:solidFill>
          <a:latin typeface="+mn-lt"/>
          <a:ea typeface="+mn-ea"/>
          <a:cs typeface="+mn-cs"/>
        </a:defRPr>
      </a:lvl3pPr>
      <a:lvl4pPr marL="1143000" indent="-228600" algn="l" defTabSz="914400" rtl="0" eaLnBrk="1" latinLnBrk="0" hangingPunct="1">
        <a:spcBef>
          <a:spcPct val="20000"/>
        </a:spcBef>
        <a:buClr>
          <a:schemeClr val="accent1"/>
        </a:buClr>
        <a:buSzPct val="100000"/>
        <a:buFont typeface="Symbol" pitchFamily="18" charset="2"/>
        <a:buChar char=""/>
        <a:defRPr sz="1800" kern="1200">
          <a:solidFill>
            <a:schemeClr val="tx2"/>
          </a:solidFill>
          <a:latin typeface="+mn-lt"/>
          <a:ea typeface="+mn-ea"/>
          <a:cs typeface="+mn-cs"/>
        </a:defRPr>
      </a:lvl4pPr>
      <a:lvl5pPr marL="1463040" indent="-228600" algn="l" defTabSz="914400" rtl="0" eaLnBrk="1" latinLnBrk="0" hangingPunct="1">
        <a:spcBef>
          <a:spcPct val="20000"/>
        </a:spcBef>
        <a:buClr>
          <a:schemeClr val="accent1"/>
        </a:buClr>
        <a:buSzPct val="100000"/>
        <a:buFont typeface="Symbol" pitchFamily="18" charset="2"/>
        <a:buChar char=""/>
        <a:defRPr sz="1600" kern="1200">
          <a:solidFill>
            <a:schemeClr val="tx2"/>
          </a:solidFill>
          <a:latin typeface="+mn-lt"/>
          <a:ea typeface="+mn-ea"/>
          <a:cs typeface="+mn-cs"/>
        </a:defRPr>
      </a:lvl5pPr>
      <a:lvl6pPr marL="178308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6pPr>
      <a:lvl7pPr marL="210312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7pPr>
      <a:lvl8pPr marL="242316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8pPr>
      <a:lvl9pPr marL="274320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gi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sz="7200" dirty="0" smtClean="0"/>
              <a:t>The Nitrogen Cycle</a:t>
            </a:r>
            <a:endParaRPr lang="en-US" sz="7200" dirty="0"/>
          </a:p>
        </p:txBody>
      </p:sp>
      <p:sp>
        <p:nvSpPr>
          <p:cNvPr id="3" name="Subtitle 2"/>
          <p:cNvSpPr>
            <a:spLocks noGrp="1"/>
          </p:cNvSpPr>
          <p:nvPr>
            <p:ph type="subTitle" idx="1"/>
          </p:nvPr>
        </p:nvSpPr>
        <p:spPr/>
        <p:txBody>
          <a:bodyPr/>
          <a:lstStyle/>
          <a:p>
            <a:r>
              <a:rPr lang="en-US" dirty="0" smtClean="0"/>
              <a:t>By </a:t>
            </a:r>
            <a:r>
              <a:rPr lang="en-US" dirty="0" err="1" smtClean="0"/>
              <a:t>Eleni</a:t>
            </a:r>
            <a:r>
              <a:rPr lang="en-US" dirty="0" smtClean="0"/>
              <a:t>, </a:t>
            </a:r>
            <a:r>
              <a:rPr lang="en-US" dirty="0" err="1" smtClean="0"/>
              <a:t>Jaci</a:t>
            </a:r>
            <a:r>
              <a:rPr lang="en-US" dirty="0" smtClean="0"/>
              <a:t>, Nikki, Rachael and </a:t>
            </a:r>
            <a:r>
              <a:rPr lang="en-US" dirty="0" err="1" smtClean="0"/>
              <a:t>Zac</a:t>
            </a:r>
            <a:endParaRPr lang="en-US" dirty="0" smtClean="0"/>
          </a:p>
          <a:p>
            <a:r>
              <a:rPr lang="en-US" dirty="0" smtClean="0"/>
              <a:t>Group 3</a:t>
            </a:r>
            <a:endParaRPr lang="en-US" dirty="0"/>
          </a:p>
        </p:txBody>
      </p:sp>
    </p:spTree>
    <p:extLst>
      <p:ext uri="{BB962C8B-B14F-4D97-AF65-F5344CB8AC3E}">
        <p14:creationId xmlns:p14="http://schemas.microsoft.com/office/powerpoint/2010/main" val="189224781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Definition</a:t>
            </a:r>
            <a:endParaRPr lang="en-US" dirty="0"/>
          </a:p>
        </p:txBody>
      </p:sp>
      <p:pic>
        <p:nvPicPr>
          <p:cNvPr id="4" name="Picture 3" descr="Nitrogen-Symbol.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53835" y="2907833"/>
            <a:ext cx="2538457" cy="2538457"/>
          </a:xfrm>
          <a:prstGeom prst="rect">
            <a:avLst/>
          </a:prstGeom>
        </p:spPr>
      </p:pic>
      <p:sp>
        <p:nvSpPr>
          <p:cNvPr id="5" name="Rectangle 4"/>
          <p:cNvSpPr/>
          <p:nvPr/>
        </p:nvSpPr>
        <p:spPr>
          <a:xfrm>
            <a:off x="3582020" y="2208551"/>
            <a:ext cx="5308316" cy="4524316"/>
          </a:xfrm>
          <a:prstGeom prst="rect">
            <a:avLst/>
          </a:prstGeom>
        </p:spPr>
        <p:txBody>
          <a:bodyPr wrap="square">
            <a:spAutoFit/>
          </a:bodyPr>
          <a:lstStyle/>
          <a:p>
            <a:r>
              <a:rPr lang="en-US" dirty="0" smtClean="0"/>
              <a:t>The Nitrogen Cycle relates to the circulation of nitrogen in a range of forms in nature, in particularly between the atmosphere, biosphere and geosphere. Nitrogen itself is a major component of the atmosphere as 78 percent by volume of the atmosphere is nitrogen gas and in conjunction with this, a series of microbial transformations allows for nitrogen to be available to plants, which enables life to be sustained. Nonetheless, the nitrogen cycle is dependent on bacteria to fix nitrogen in a form that plants are able to take up and can move through the food chain and in doing so some nitrogen is released back into the atmosphere. The steps that are involved in this process include nitrogen fixation, nitrogen assimilation, ammonification, nitrification and denitrification.</a:t>
            </a:r>
            <a:endParaRPr lang="en-US" dirty="0"/>
          </a:p>
        </p:txBody>
      </p:sp>
    </p:spTree>
    <p:extLst>
      <p:ext uri="{BB962C8B-B14F-4D97-AF65-F5344CB8AC3E}">
        <p14:creationId xmlns:p14="http://schemas.microsoft.com/office/powerpoint/2010/main" val="169753202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Main Elements and Compounds</a:t>
            </a:r>
            <a:endParaRPr lang="en-US" dirty="0"/>
          </a:p>
        </p:txBody>
      </p:sp>
      <p:sp>
        <p:nvSpPr>
          <p:cNvPr id="3" name="Content Placeholder 2"/>
          <p:cNvSpPr>
            <a:spLocks noGrp="1"/>
          </p:cNvSpPr>
          <p:nvPr>
            <p:ph sz="quarter" idx="13"/>
          </p:nvPr>
        </p:nvSpPr>
        <p:spPr>
          <a:xfrm>
            <a:off x="678080" y="2154576"/>
            <a:ext cx="3381976" cy="1890507"/>
          </a:xfrm>
        </p:spPr>
        <p:txBody>
          <a:bodyPr/>
          <a:lstStyle/>
          <a:p>
            <a:r>
              <a:rPr lang="en-US" dirty="0" smtClean="0"/>
              <a:t>Sulfur Dioxide</a:t>
            </a:r>
          </a:p>
          <a:p>
            <a:r>
              <a:rPr lang="en-US" dirty="0" smtClean="0"/>
              <a:t>Nitrogen Dioxide</a:t>
            </a:r>
          </a:p>
          <a:p>
            <a:r>
              <a:rPr lang="en-US" dirty="0" err="1" smtClean="0"/>
              <a:t>Sulphuric</a:t>
            </a:r>
            <a:r>
              <a:rPr lang="en-US" dirty="0" smtClean="0"/>
              <a:t> Acid</a:t>
            </a:r>
          </a:p>
          <a:p>
            <a:r>
              <a:rPr lang="en-US" dirty="0" smtClean="0"/>
              <a:t>Nitric Acid</a:t>
            </a:r>
          </a:p>
          <a:p>
            <a:pPr marL="0" indent="0">
              <a:buNone/>
            </a:pPr>
            <a:endParaRPr lang="en-US" dirty="0" smtClean="0"/>
          </a:p>
        </p:txBody>
      </p:sp>
      <p:pic>
        <p:nvPicPr>
          <p:cNvPr id="6" name="Content Placeholder 5" descr="nitrogen-cycle-3066.jpg"/>
          <p:cNvPicPr>
            <a:picLocks noGrp="1" noChangeAspect="1"/>
          </p:cNvPicPr>
          <p:nvPr>
            <p:ph sz="quarter" idx="14"/>
          </p:nvPr>
        </p:nvPicPr>
        <p:blipFill>
          <a:blip r:embed="rId2">
            <a:extLst>
              <a:ext uri="{28A0092B-C50C-407E-A947-70E740481C1C}">
                <a14:useLocalDpi xmlns:a14="http://schemas.microsoft.com/office/drawing/2010/main" val="0"/>
              </a:ext>
            </a:extLst>
          </a:blip>
          <a:srcRect l="1465" r="1465"/>
          <a:stretch>
            <a:fillRect/>
          </a:stretch>
        </p:blipFill>
        <p:spPr>
          <a:xfrm>
            <a:off x="4072140" y="2679700"/>
            <a:ext cx="4518025" cy="3446463"/>
          </a:xfrm>
        </p:spPr>
      </p:pic>
      <p:sp>
        <p:nvSpPr>
          <p:cNvPr id="7" name="Content Placeholder 2"/>
          <p:cNvSpPr txBox="1">
            <a:spLocks/>
          </p:cNvSpPr>
          <p:nvPr/>
        </p:nvSpPr>
        <p:spPr>
          <a:xfrm>
            <a:off x="457200" y="4197482"/>
            <a:ext cx="3614940" cy="2222187"/>
          </a:xfrm>
          <a:prstGeom prst="rect">
            <a:avLst/>
          </a:prstGeom>
        </p:spPr>
        <p:txBody>
          <a:bodyPr vert="horz" lIns="91440" tIns="45720" rIns="91440" bIns="45720" rtlCol="0">
            <a:normAutofit/>
          </a:bodyPr>
          <a:lstStyle>
            <a:lvl1pPr marL="274320" indent="-274320" algn="l" defTabSz="914400" rtl="0" eaLnBrk="1" latinLnBrk="0" hangingPunct="1">
              <a:spcBef>
                <a:spcPct val="20000"/>
              </a:spcBef>
              <a:buClr>
                <a:schemeClr val="accent1"/>
              </a:buClr>
              <a:buSzPct val="100000"/>
              <a:buFont typeface="Symbol" pitchFamily="18" charset="2"/>
              <a:buChar char=""/>
              <a:defRPr sz="2400" kern="1200">
                <a:solidFill>
                  <a:schemeClr val="tx2"/>
                </a:solidFill>
                <a:latin typeface="+mn-lt"/>
                <a:ea typeface="+mn-ea"/>
                <a:cs typeface="+mn-cs"/>
              </a:defRPr>
            </a:lvl1pPr>
            <a:lvl2pPr marL="576263" indent="-274320" algn="l" defTabSz="914400" rtl="0" eaLnBrk="1" latinLnBrk="0" hangingPunct="1">
              <a:spcBef>
                <a:spcPct val="20000"/>
              </a:spcBef>
              <a:buClr>
                <a:schemeClr val="accent1"/>
              </a:buClr>
              <a:buSzPct val="100000"/>
              <a:buFont typeface="Symbol" pitchFamily="18" charset="2"/>
              <a:buChar char=""/>
              <a:defRPr sz="2200" kern="1200">
                <a:solidFill>
                  <a:schemeClr val="tx2"/>
                </a:solidFill>
                <a:latin typeface="+mn-lt"/>
                <a:ea typeface="+mn-ea"/>
                <a:cs typeface="+mn-cs"/>
              </a:defRPr>
            </a:lvl2pPr>
            <a:lvl3pPr marL="855663" indent="-228600" algn="l" defTabSz="914400" rtl="0" eaLnBrk="1" latinLnBrk="0" hangingPunct="1">
              <a:spcBef>
                <a:spcPct val="20000"/>
              </a:spcBef>
              <a:buClr>
                <a:schemeClr val="accent1"/>
              </a:buClr>
              <a:buSzPct val="100000"/>
              <a:buFont typeface="Symbol" pitchFamily="18" charset="2"/>
              <a:buChar char=""/>
              <a:defRPr sz="2000" kern="1200">
                <a:solidFill>
                  <a:schemeClr val="tx2"/>
                </a:solidFill>
                <a:latin typeface="+mn-lt"/>
                <a:ea typeface="+mn-ea"/>
                <a:cs typeface="+mn-cs"/>
              </a:defRPr>
            </a:lvl3pPr>
            <a:lvl4pPr marL="1143000" indent="-228600" algn="l" defTabSz="914400" rtl="0" eaLnBrk="1" latinLnBrk="0" hangingPunct="1">
              <a:spcBef>
                <a:spcPct val="20000"/>
              </a:spcBef>
              <a:buClr>
                <a:schemeClr val="accent1"/>
              </a:buClr>
              <a:buSzPct val="100000"/>
              <a:buFont typeface="Symbol" pitchFamily="18" charset="2"/>
              <a:buChar char=""/>
              <a:defRPr sz="1800" kern="1200">
                <a:solidFill>
                  <a:schemeClr val="tx2"/>
                </a:solidFill>
                <a:latin typeface="+mn-lt"/>
                <a:ea typeface="+mn-ea"/>
                <a:cs typeface="+mn-cs"/>
              </a:defRPr>
            </a:lvl4pPr>
            <a:lvl5pPr marL="1463040" indent="-228600" algn="l" defTabSz="914400" rtl="0" eaLnBrk="1" latinLnBrk="0" hangingPunct="1">
              <a:spcBef>
                <a:spcPct val="20000"/>
              </a:spcBef>
              <a:buClr>
                <a:schemeClr val="accent1"/>
              </a:buClr>
              <a:buSzPct val="100000"/>
              <a:buFont typeface="Symbol" pitchFamily="18" charset="2"/>
              <a:buChar char=""/>
              <a:defRPr sz="1600" kern="1200">
                <a:solidFill>
                  <a:schemeClr val="tx2"/>
                </a:solidFill>
                <a:latin typeface="+mn-lt"/>
                <a:ea typeface="+mn-ea"/>
                <a:cs typeface="+mn-cs"/>
              </a:defRPr>
            </a:lvl5pPr>
            <a:lvl6pPr marL="178308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6pPr>
            <a:lvl7pPr marL="210312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7pPr>
            <a:lvl8pPr marL="242316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8pPr>
            <a:lvl9pPr marL="274320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9pPr>
          </a:lstStyle>
          <a:p>
            <a:pPr marL="0" indent="0">
              <a:buFont typeface="Symbol" pitchFamily="18" charset="2"/>
              <a:buNone/>
            </a:pPr>
            <a:r>
              <a:rPr lang="en-US" sz="2300" dirty="0" smtClean="0"/>
              <a:t>The nitrogen cycle includes all three biospheres; the lithosphere, hydrosphere and atmosphere</a:t>
            </a:r>
          </a:p>
        </p:txBody>
      </p:sp>
    </p:spTree>
    <p:extLst>
      <p:ext uri="{BB962C8B-B14F-4D97-AF65-F5344CB8AC3E}">
        <p14:creationId xmlns:p14="http://schemas.microsoft.com/office/powerpoint/2010/main" val="23498541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037727" y="2675467"/>
            <a:ext cx="7408333" cy="2253181"/>
          </a:xfrm>
        </p:spPr>
        <p:txBody>
          <a:bodyPr/>
          <a:lstStyle/>
          <a:p>
            <a:r>
              <a:rPr lang="en-US" dirty="0" smtClean="0"/>
              <a:t>Nitrogen in the atmosphere is found as a gas</a:t>
            </a:r>
          </a:p>
          <a:p>
            <a:r>
              <a:rPr lang="en-US" dirty="0" smtClean="0"/>
              <a:t>Bacteria fix the nitrogenous ions</a:t>
            </a:r>
          </a:p>
          <a:p>
            <a:r>
              <a:rPr lang="en-US" dirty="0" smtClean="0"/>
              <a:t>After the nitrogen goes through organisms, denitrifying bacteria converts the nitrogen ions back to nitrogen gas</a:t>
            </a:r>
            <a:endParaRPr lang="en-US" dirty="0"/>
          </a:p>
        </p:txBody>
      </p:sp>
      <p:sp>
        <p:nvSpPr>
          <p:cNvPr id="3" name="Title 2"/>
          <p:cNvSpPr>
            <a:spLocks noGrp="1"/>
          </p:cNvSpPr>
          <p:nvPr>
            <p:ph type="title"/>
          </p:nvPr>
        </p:nvSpPr>
        <p:spPr/>
        <p:txBody>
          <a:bodyPr/>
          <a:lstStyle/>
          <a:p>
            <a:r>
              <a:rPr lang="en-US" dirty="0" smtClean="0"/>
              <a:t>States/Forms Involved</a:t>
            </a:r>
            <a:endParaRPr lang="en-US" dirty="0"/>
          </a:p>
        </p:txBody>
      </p:sp>
      <p:pic>
        <p:nvPicPr>
          <p:cNvPr id="4" name="Picture 3" descr="download.jpe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064761" y="4542088"/>
            <a:ext cx="3353607" cy="1946797"/>
          </a:xfrm>
          <a:prstGeom prst="rect">
            <a:avLst/>
          </a:prstGeom>
        </p:spPr>
      </p:pic>
    </p:spTree>
    <p:extLst>
      <p:ext uri="{BB962C8B-B14F-4D97-AF65-F5344CB8AC3E}">
        <p14:creationId xmlns:p14="http://schemas.microsoft.com/office/powerpoint/2010/main" val="297089013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n-US" dirty="0" smtClean="0"/>
              <a:t>Organisms Involved and Nutrients that Enter the Food </a:t>
            </a:r>
            <a:endParaRPr lang="en-US" dirty="0"/>
          </a:p>
        </p:txBody>
      </p:sp>
      <p:sp>
        <p:nvSpPr>
          <p:cNvPr id="4" name="Rectangle 3"/>
          <p:cNvSpPr/>
          <p:nvPr/>
        </p:nvSpPr>
        <p:spPr>
          <a:xfrm>
            <a:off x="4581144" y="2604853"/>
            <a:ext cx="4105656" cy="3970318"/>
          </a:xfrm>
          <a:prstGeom prst="rect">
            <a:avLst/>
          </a:prstGeom>
        </p:spPr>
        <p:txBody>
          <a:bodyPr wrap="square">
            <a:spAutoFit/>
          </a:bodyPr>
          <a:lstStyle/>
          <a:p>
            <a:pPr marL="285750" indent="-285750">
              <a:buFont typeface="Arial"/>
              <a:buChar char="•"/>
            </a:pPr>
            <a:r>
              <a:rPr lang="en-US" dirty="0" smtClean="0"/>
              <a:t>Nitrogen is a factor needed by all organisms for the manufacturing of proteins.</a:t>
            </a:r>
          </a:p>
          <a:p>
            <a:pPr marL="285750" indent="-285750">
              <a:buFont typeface="Arial"/>
              <a:buChar char="•"/>
            </a:pPr>
            <a:r>
              <a:rPr lang="en-US" dirty="0" smtClean="0"/>
              <a:t>The supply of nitrogen is a factor that limits the growth of organisms and primary productivity is ecosystems. There are 2 main types of bacteria involved; in the production of chemical nitrogen- its most useful form. These are:</a:t>
            </a:r>
          </a:p>
          <a:p>
            <a:r>
              <a:rPr lang="en-US" dirty="0" smtClean="0"/>
              <a:t>      -  Rhizobium (Large group of        	heterotrophic facultative anaerobic 	bacteria, denitrifying)</a:t>
            </a:r>
          </a:p>
          <a:p>
            <a:r>
              <a:rPr lang="en-US" dirty="0" smtClean="0"/>
              <a:t>-       Anabaena (nitrogen fixers)</a:t>
            </a:r>
            <a:endParaRPr lang="en-US" dirty="0"/>
          </a:p>
        </p:txBody>
      </p:sp>
      <p:pic>
        <p:nvPicPr>
          <p:cNvPr id="5" name="Picture 4" descr="36-16-NitrogenCycle-L.gif"/>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2604853"/>
            <a:ext cx="4498670" cy="3519168"/>
          </a:xfrm>
          <a:prstGeom prst="rect">
            <a:avLst/>
          </a:prstGeom>
        </p:spPr>
      </p:pic>
    </p:spTree>
    <p:extLst>
      <p:ext uri="{BB962C8B-B14F-4D97-AF65-F5344CB8AC3E}">
        <p14:creationId xmlns:p14="http://schemas.microsoft.com/office/powerpoint/2010/main" val="342301093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Main Features</a:t>
            </a:r>
            <a:endParaRPr lang="en-US" dirty="0"/>
          </a:p>
        </p:txBody>
      </p:sp>
      <p:sp>
        <p:nvSpPr>
          <p:cNvPr id="3" name="Content Placeholder 2"/>
          <p:cNvSpPr>
            <a:spLocks noGrp="1"/>
          </p:cNvSpPr>
          <p:nvPr>
            <p:ph sz="quarter" idx="13"/>
          </p:nvPr>
        </p:nvSpPr>
        <p:spPr>
          <a:xfrm>
            <a:off x="676655" y="2636901"/>
            <a:ext cx="3822192" cy="4127912"/>
          </a:xfrm>
        </p:spPr>
        <p:txBody>
          <a:bodyPr>
            <a:normAutofit fontScale="70000" lnSpcReduction="20000"/>
          </a:bodyPr>
          <a:lstStyle/>
          <a:p>
            <a:r>
              <a:rPr lang="en-US" dirty="0" smtClean="0"/>
              <a:t>Nitrogen in the atmosphere (approx. 78% is useless to mankind, but nitrogen in chemical form is essential for life</a:t>
            </a:r>
          </a:p>
          <a:p>
            <a:r>
              <a:rPr lang="en-US" dirty="0" smtClean="0"/>
              <a:t>Nitrogen is found in bio-macromolecules, such as proteins and nucleotides – nitrogenous bases in DNA</a:t>
            </a:r>
          </a:p>
          <a:p>
            <a:r>
              <a:rPr lang="en-US" dirty="0" smtClean="0"/>
              <a:t>Nitrogen gas can be fixed to the soil or root nodules of a plant, and then used within an organism</a:t>
            </a:r>
          </a:p>
          <a:p>
            <a:r>
              <a:rPr lang="en-US" dirty="0" smtClean="0"/>
              <a:t>It is also absorbed into the ground and transformed into chemical energy, coming from animal </a:t>
            </a:r>
            <a:r>
              <a:rPr lang="en-US" dirty="0" err="1" smtClean="0"/>
              <a:t>faeces</a:t>
            </a:r>
            <a:r>
              <a:rPr lang="en-US" dirty="0" smtClean="0"/>
              <a:t> (nitrogenous wastes)</a:t>
            </a:r>
            <a:endParaRPr lang="en-US" dirty="0"/>
          </a:p>
        </p:txBody>
      </p:sp>
      <p:sp>
        <p:nvSpPr>
          <p:cNvPr id="4" name="Content Placeholder 3"/>
          <p:cNvSpPr>
            <a:spLocks noGrp="1"/>
          </p:cNvSpPr>
          <p:nvPr>
            <p:ph sz="quarter" idx="14"/>
          </p:nvPr>
        </p:nvSpPr>
        <p:spPr>
          <a:xfrm>
            <a:off x="4658957" y="2595483"/>
            <a:ext cx="3822192" cy="3893217"/>
          </a:xfrm>
        </p:spPr>
        <p:txBody>
          <a:bodyPr>
            <a:normAutofit fontScale="77500" lnSpcReduction="20000"/>
          </a:bodyPr>
          <a:lstStyle/>
          <a:p>
            <a:r>
              <a:rPr lang="en-US" dirty="0" smtClean="0"/>
              <a:t>Nitrogen gas is useful when converted to ammonium (ammonification) and then further into nitrates (nitrification)</a:t>
            </a:r>
          </a:p>
          <a:p>
            <a:r>
              <a:rPr lang="en-US" dirty="0" smtClean="0"/>
              <a:t>These transformations only take place when nitrogen- fixing bacteria is present in the soil or plant. These are essential for the entire Nitrogen cycle</a:t>
            </a:r>
          </a:p>
          <a:p>
            <a:r>
              <a:rPr lang="en-US" dirty="0" smtClean="0"/>
              <a:t>Eventually, denitrifying bacteria in the soil releases Nitrogen back into the atmosphere, and the cycle continues.</a:t>
            </a:r>
            <a:endParaRPr lang="en-US" dirty="0"/>
          </a:p>
        </p:txBody>
      </p:sp>
    </p:spTree>
    <p:extLst>
      <p:ext uri="{BB962C8B-B14F-4D97-AF65-F5344CB8AC3E}">
        <p14:creationId xmlns:p14="http://schemas.microsoft.com/office/powerpoint/2010/main" val="2686502070"/>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Waveform">
  <a:themeElements>
    <a:clrScheme name="Custom 3">
      <a:dk1>
        <a:sysClr val="windowText" lastClr="000000"/>
      </a:dk1>
      <a:lt1>
        <a:sysClr val="window" lastClr="FFFFFF"/>
      </a:lt1>
      <a:dk2>
        <a:srgbClr val="073E87"/>
      </a:dk2>
      <a:lt2>
        <a:srgbClr val="C6E7FC"/>
      </a:lt2>
      <a:accent1>
        <a:srgbClr val="6666FF"/>
      </a:accent1>
      <a:accent2>
        <a:srgbClr val="4584D3"/>
      </a:accent2>
      <a:accent3>
        <a:srgbClr val="5BD078"/>
      </a:accent3>
      <a:accent4>
        <a:srgbClr val="A5D028"/>
      </a:accent4>
      <a:accent5>
        <a:srgbClr val="F5C040"/>
      </a:accent5>
      <a:accent6>
        <a:srgbClr val="05E0DB"/>
      </a:accent6>
      <a:hlink>
        <a:srgbClr val="0080FF"/>
      </a:hlink>
      <a:folHlink>
        <a:srgbClr val="5EAEFF"/>
      </a:folHlink>
    </a:clrScheme>
    <a:fontScheme name="Waveform">
      <a:majorFont>
        <a:latin typeface="Candara"/>
        <a:ea typeface=""/>
        <a:cs typeface=""/>
        <a:font script="Jpan" typeface="HGP明朝E"/>
        <a:font script="Hang" typeface="HY그래픽M"/>
        <a:font script="Hans" typeface="华文新魏"/>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ndara"/>
        <a:ea typeface=""/>
        <a:cs typeface=""/>
        <a:font script="Jpan" typeface="HGP明朝E"/>
        <a:font script="Hang" typeface="HY그래픽M"/>
        <a:font script="Hans" typeface="华文楷体"/>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aveform">
      <a:fillStyleLst>
        <a:solidFill>
          <a:schemeClr val="phClr"/>
        </a:solidFill>
        <a:gradFill rotWithShape="1">
          <a:gsLst>
            <a:gs pos="0">
              <a:schemeClr val="phClr">
                <a:tint val="0"/>
              </a:schemeClr>
            </a:gs>
            <a:gs pos="44000">
              <a:schemeClr val="phClr">
                <a:tint val="60000"/>
                <a:satMod val="120000"/>
              </a:schemeClr>
            </a:gs>
            <a:gs pos="100000">
              <a:schemeClr val="phClr">
                <a:tint val="90000"/>
                <a:alpha val="100000"/>
                <a:lumMod val="90000"/>
              </a:schemeClr>
            </a:gs>
          </a:gsLst>
          <a:lin ang="5400000" scaled="0"/>
        </a:gradFill>
        <a:gradFill rotWithShape="1">
          <a:gsLst>
            <a:gs pos="0">
              <a:schemeClr val="phClr">
                <a:tint val="96000"/>
                <a:satMod val="120000"/>
                <a:lumMod val="120000"/>
              </a:schemeClr>
            </a:gs>
            <a:gs pos="100000">
              <a:schemeClr val="phClr">
                <a:shade val="89000"/>
                <a:lumMod val="90000"/>
              </a:schemeClr>
            </a:gs>
          </a:gsLst>
          <a:lin ang="5400000" scaled="0"/>
        </a:gradFill>
      </a:fillStyleLst>
      <a:lnStyleLst>
        <a:ln w="9525" cap="flat" cmpd="sng" algn="ctr">
          <a:solidFill>
            <a:schemeClr val="phClr"/>
          </a:solidFill>
          <a:prstDash val="solid"/>
        </a:ln>
        <a:ln w="15875" cap="flat" cmpd="sng" algn="ctr">
          <a:solidFill>
            <a:schemeClr val="phClr">
              <a:shade val="75000"/>
              <a:lumMod val="80000"/>
            </a:schemeClr>
          </a:solidFill>
          <a:prstDash val="solid"/>
        </a:ln>
        <a:ln w="25400" cap="flat" cmpd="sng" algn="ctr">
          <a:solidFill>
            <a:schemeClr val="phClr"/>
          </a:solidFill>
          <a:prstDash val="solid"/>
        </a:ln>
      </a:lnStyleLst>
      <a:effectStyleLst>
        <a:effectStyle>
          <a:effectLst/>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prstMaterial="flat">
            <a:bevelT w="12700" h="12700"/>
          </a:sp3d>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contourW="19050" prstMaterial="flat">
            <a:bevelT w="63500" h="63500"/>
            <a:contourClr>
              <a:schemeClr val="phClr">
                <a:shade val="25000"/>
                <a:satMod val="180000"/>
              </a:schemeClr>
            </a:contourClr>
          </a:sp3d>
        </a:effectStyle>
      </a:effectStyleLst>
      <a:bgFillStyleLst>
        <a:solidFill>
          <a:schemeClr val="phClr"/>
        </a:solidFill>
        <a:gradFill rotWithShape="1">
          <a:gsLst>
            <a:gs pos="40000">
              <a:schemeClr val="phClr">
                <a:tint val="94000"/>
                <a:shade val="94000"/>
                <a:alpha val="100000"/>
                <a:satMod val="114000"/>
                <a:lumMod val="114000"/>
              </a:schemeClr>
            </a:gs>
            <a:gs pos="74000">
              <a:schemeClr val="phClr">
                <a:tint val="94000"/>
                <a:shade val="94000"/>
                <a:satMod val="128000"/>
                <a:lumMod val="100000"/>
              </a:schemeClr>
            </a:gs>
            <a:gs pos="100000">
              <a:schemeClr val="phClr">
                <a:tint val="98000"/>
                <a:shade val="100000"/>
                <a:hueMod val="98000"/>
                <a:satMod val="100000"/>
                <a:lumMod val="74000"/>
              </a:schemeClr>
            </a:gs>
          </a:gsLst>
          <a:path path="circle">
            <a:fillToRect l="20000" t="-40000" r="20000" b="140000"/>
          </a:path>
        </a:gradFill>
        <a:blipFill rotWithShape="1">
          <a:blip xmlns:r="http://schemas.openxmlformats.org/officeDocument/2006/relationships" r:embed="rId1">
            <a:duotone>
              <a:schemeClr val="phClr">
                <a:tint val="96000"/>
                <a:satMod val="130000"/>
                <a:lumMod val="50000"/>
              </a:schemeClr>
              <a:schemeClr val="phClr">
                <a:tint val="96000"/>
                <a:satMod val="114000"/>
                <a:lumMod val="114000"/>
              </a:schemeClr>
            </a:duotone>
          </a:blip>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Waveform.thmx</Template>
  <TotalTime>45</TotalTime>
  <Words>429</Words>
  <Application>Microsoft Office PowerPoint</Application>
  <PresentationFormat>On-screen Show (4:3)</PresentationFormat>
  <Paragraphs>28</Paragraphs>
  <Slides>6</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6</vt:i4>
      </vt:variant>
    </vt:vector>
  </HeadingPairs>
  <TitlesOfParts>
    <vt:vector size="10" baseType="lpstr">
      <vt:lpstr>Arial</vt:lpstr>
      <vt:lpstr>Candara</vt:lpstr>
      <vt:lpstr>Symbol</vt:lpstr>
      <vt:lpstr>Waveform</vt:lpstr>
      <vt:lpstr>The Nitrogen Cycle</vt:lpstr>
      <vt:lpstr>Definition</vt:lpstr>
      <vt:lpstr>Main Elements and Compounds</vt:lpstr>
      <vt:lpstr>States/Forms Involved</vt:lpstr>
      <vt:lpstr>Organisms Involved and Nutrients that Enter the Food </vt:lpstr>
      <vt:lpstr>Main Features</vt:lpstr>
    </vt:vector>
  </TitlesOfParts>
  <Company>St Columba's College Ltd</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Nitrogen Cycle</dc:title>
  <dc:creator>Help Desk</dc:creator>
  <cp:lastModifiedBy>DANIELA LUPONE</cp:lastModifiedBy>
  <cp:revision>9</cp:revision>
  <dcterms:created xsi:type="dcterms:W3CDTF">2014-10-16T03:16:55Z</dcterms:created>
  <dcterms:modified xsi:type="dcterms:W3CDTF">2014-10-16T04:47:59Z</dcterms:modified>
</cp:coreProperties>
</file>