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49A61F-4D3A-4D29-92E1-FED71429EBF7}" type="datetimeFigureOut">
              <a:rPr lang="en-AU" smtClean="0"/>
              <a:t>6/02/2013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415EBF-428E-40BF-9B7B-77FB46648C8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671628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38D6BB-76FB-4E98-B40E-68C762C6792F}" type="datetimeFigureOut">
              <a:rPr lang="en-AU" smtClean="0"/>
              <a:t>6/02/2013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D789F2-BDBF-4205-B459-1C515D8EE22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15372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See wiki for Study design for explanations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D789F2-BDBF-4205-B459-1C515D8EE22C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136400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Show them EO Wilson’s You</a:t>
            </a:r>
            <a:r>
              <a:rPr lang="en-AU" baseline="0" dirty="0" smtClean="0"/>
              <a:t> tube clip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D789F2-BDBF-4205-B459-1C515D8EE22C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002694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err="1" smtClean="0"/>
              <a:t>Sh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D789F2-BDBF-4205-B459-1C515D8EE22C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867595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Log on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D789F2-BDBF-4205-B459-1C515D8EE22C}" type="slidenum">
              <a:rPr lang="en-AU" smtClean="0"/>
              <a:t>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87535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E5520-9E4C-4078-ACCA-6D73D760933A}" type="datetimeFigureOut">
              <a:rPr lang="en-AU" smtClean="0"/>
              <a:t>6/02/2013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2849B-B046-4785-ADE1-3C6F6F0C94B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20835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E5520-9E4C-4078-ACCA-6D73D760933A}" type="datetimeFigureOut">
              <a:rPr lang="en-AU" smtClean="0"/>
              <a:t>6/02/2013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2849B-B046-4785-ADE1-3C6F6F0C94B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75188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E5520-9E4C-4078-ACCA-6D73D760933A}" type="datetimeFigureOut">
              <a:rPr lang="en-AU" smtClean="0"/>
              <a:t>6/02/2013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2849B-B046-4785-ADE1-3C6F6F0C94B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51351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E5520-9E4C-4078-ACCA-6D73D760933A}" type="datetimeFigureOut">
              <a:rPr lang="en-AU" smtClean="0"/>
              <a:t>6/02/2013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2849B-B046-4785-ADE1-3C6F6F0C94B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0332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E5520-9E4C-4078-ACCA-6D73D760933A}" type="datetimeFigureOut">
              <a:rPr lang="en-AU" smtClean="0"/>
              <a:t>6/02/2013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2849B-B046-4785-ADE1-3C6F6F0C94B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54422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E5520-9E4C-4078-ACCA-6D73D760933A}" type="datetimeFigureOut">
              <a:rPr lang="en-AU" smtClean="0"/>
              <a:t>6/02/2013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2849B-B046-4785-ADE1-3C6F6F0C94B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4974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E5520-9E4C-4078-ACCA-6D73D760933A}" type="datetimeFigureOut">
              <a:rPr lang="en-AU" smtClean="0"/>
              <a:t>6/02/2013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2849B-B046-4785-ADE1-3C6F6F0C94B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39493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E5520-9E4C-4078-ACCA-6D73D760933A}" type="datetimeFigureOut">
              <a:rPr lang="en-AU" smtClean="0"/>
              <a:t>6/02/2013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2849B-B046-4785-ADE1-3C6F6F0C94B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22886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E5520-9E4C-4078-ACCA-6D73D760933A}" type="datetimeFigureOut">
              <a:rPr lang="en-AU" smtClean="0"/>
              <a:t>6/02/2013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2849B-B046-4785-ADE1-3C6F6F0C94B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72868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E5520-9E4C-4078-ACCA-6D73D760933A}" type="datetimeFigureOut">
              <a:rPr lang="en-AU" smtClean="0"/>
              <a:t>6/02/2013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2849B-B046-4785-ADE1-3C6F6F0C94B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03831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E5520-9E4C-4078-ACCA-6D73D760933A}" type="datetimeFigureOut">
              <a:rPr lang="en-AU" smtClean="0"/>
              <a:t>6/02/2013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2849B-B046-4785-ADE1-3C6F6F0C94B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49834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E5520-9E4C-4078-ACCA-6D73D760933A}" type="datetimeFigureOut">
              <a:rPr lang="en-AU" smtClean="0"/>
              <a:t>6/02/2013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62849B-B046-4785-ADE1-3C6F6F0C94B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8558820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vce-unit1and2biology.wikispaces.com/Hom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gif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Unit 1 Biology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AOS 1: Cells in action</a:t>
            </a:r>
          </a:p>
          <a:p>
            <a:r>
              <a:rPr lang="en-AU" dirty="0" smtClean="0"/>
              <a:t>AOS 2: Functioning Organism</a:t>
            </a:r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3203847" y="5517232"/>
            <a:ext cx="53166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Ms </a:t>
            </a:r>
            <a:r>
              <a:rPr lang="en-AU" dirty="0" smtClean="0"/>
              <a:t>Lupone</a:t>
            </a:r>
          </a:p>
          <a:p>
            <a:endParaRPr lang="en-AU" dirty="0"/>
          </a:p>
          <a:p>
            <a:r>
              <a:rPr lang="en-AU" dirty="0">
                <a:hlinkClick r:id="rId3"/>
              </a:rPr>
              <a:t>http://</a:t>
            </a:r>
            <a:r>
              <a:rPr lang="en-AU" dirty="0" smtClean="0">
                <a:hlinkClick r:id="rId3"/>
              </a:rPr>
              <a:t>vce-unit1and2biology.wikispaces.com/Home</a:t>
            </a:r>
            <a:r>
              <a:rPr lang="en-AU" dirty="0" smtClean="0"/>
              <a:t>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15933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Why study Biology?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Think Pair and Share Activity</a:t>
            </a:r>
          </a:p>
          <a:p>
            <a:pPr marL="0" indent="0">
              <a:buNone/>
            </a:pPr>
            <a:endParaRPr lang="en-AU" dirty="0" smtClean="0"/>
          </a:p>
          <a:p>
            <a:r>
              <a:rPr lang="en-AU" dirty="0" smtClean="0"/>
              <a:t>Why are you studying Biology? </a:t>
            </a:r>
          </a:p>
          <a:p>
            <a:pPr marL="0" indent="0">
              <a:buNone/>
            </a:pPr>
            <a:endParaRPr lang="en-AU" dirty="0" smtClean="0"/>
          </a:p>
          <a:p>
            <a:r>
              <a:rPr lang="en-AU" dirty="0" smtClean="0"/>
              <a:t>What do you think the study of Biology is about?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38910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Biology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924944"/>
            <a:ext cx="8229600" cy="820688"/>
          </a:xfrm>
        </p:spPr>
        <p:txBody>
          <a:bodyPr/>
          <a:lstStyle/>
          <a:p>
            <a:r>
              <a:rPr lang="en-AU" dirty="0" smtClean="0"/>
              <a:t>Study of living organisms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04517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data:image/jpeg;base64,/9j/4AAQSkZJRgABAQAAAQABAAD/2wCEAAkGBhMSERQUEhQWFBUWGBQWFhgXFxUUFxgWFxUVFxcVFxQYHCYeFxkjHBQUHy8gJCcpLCwsFR4xNTAqNSYrLCkBCQoKDgwOGg8PGikcHyQsKSwsKSwsLCwpLCkpLCkpKSkpLCwsKSwsKSkpLCwpKSkpKSkpKSwpKSksLCksKSwsKf/AABEIAMYA/gMBIgACEQEDEQH/xAAcAAACAwEBAQEAAAAAAAAAAAAEBQIDBgEABwj/xAA5EAABAwIEAwYFAgYDAAMAAAABAAIRAyEEBRIxQVFhBiJxgZHwEzKhsdFCwQcUI1Lh8RVignKywv/EABoBAAMBAQEBAAAAAAAAAAAAAAECAwAEBQb/xAAnEQACAgICAgEFAAMBAAAAAAAAAQIRAxIhMQRBEyIyUWFxM0KRFP/aAAwDAQACEQMRAD8AzNTGtCFfjTwQa9KVYkj59yLn4klF5PgjVqADzS8Lcdn8EKNHWdyJUfJyLFDjtmhDd8lOd4oUKWlu8QsS90pnneO+I8pWUfFxaQt9s0pbMiVxdK8uoB5zeCgWo2ngi6DYCBc9BBgbnZFUcqbxcT4QPyVi8ME5dIThQrbp9Wy2kNtXmR5cEJUwDD/cPQ/eECy8XIhUF0BMKmTH9Dg7p8rvQ7oSrQc0w4EHrZAnLHOPaIALoXl0IkmSa1SUVINRQjOgLsKxrVFwREslKJ4IdqI4IMSRCYIJTXJskq4qq2nTbJcRJ4AcSekSVTlmT1a5AYwvvttysOpX2/s3kDMLSbDYqEAOmCRxDJG8Sb/4SyO3B4/yV+D492vyMYTEOotJcGwQ47kOaCP3SIlaDt1mHxsdWcDIDtA8Gdz7tJ81niEi6sj5CSySUQig6QQjuz9bTXHolbXQUTh6mmq13ULjzw4f7Hwy5NrjKIJVzPkUC6QD0CsZ8pXis6UuWKsRS74KHxxsEfXS/MtgrR5oizIQvLhK61fSnKMsjwHxaoHAXK1faXFClS0jlCj2Uy4U6es7m6z/AGnx+uoRwC8qT+fPXpF39GP9sSOdJUCpFRXqkEcRmCw4+Y+Q9N0K0cTt6eSIOJEXc0Dx+sea1nf4uG3tIMc+RYRFuf1VNXEx4eRSzE9oWizQTHHn+6oZjtZm/mlbPTGD8WSutxJ9EJSKvDkAhNPFgXhRq5oNiARyO3keBVWpp9x9UDWeCYAn6oNAHVLAU6zSaZg9dx0PAjqlbqRBINiN0Oz4tBwdDm8itBhcRSxQGs6KkRMWdtCKOXP4+6uPYpAUl6pTLSQdwYPivAJzyWq4JsK6QogrsoiHQEyweBdUIDWk84/KpyrLKmIqspUhL3mB+T0G6+59kuwzcD3viF7i0B4juzzAQZfD47yv9HuwnZZuHotqOp6KrhxMwOE8J39U0zLHBup3BjXOPkCf2RWZ40MZIPoslnuOJoYgjhSfPnbf3upSdRZ7mOCikkfG8SZcSdzc+JMn7qsiERi2d93ih3LLpHgZf8kv6ysqYdbwXCF4JJq0CDp2brLauui0oyjsUk7K15pubyTynxXz+SOsmj0PYvxJQeaN7rUZid0LmZs1Uj6IP2YhzwNyqqeasa4EgujgEpEkyd+qvq04Gy+hfJ0x8OC+7k2D/wCIzRTDBSLbb6gs1UzsOJJBPolVUqI+qljwxx/aXl4+OXaGJzUnYQjcPTcQXPMNAkn9hzKV4Ol3hJgTP+k0zPEAgU272Jvx4e+qsFYccekL6WMcHautvBW18e+qdLjy/ZVGlEcSu4EBr5dYAifCblL/AAsA1sueKmmDtq8immCwMESJWuyHBUqoq1x8rQGzGn0noClAoDUY3J6m3JUS4Rn2DvpQJ/eb8lU8R4pkaYnblvz9kXP+g8VSJuPcdOC1AA6gso4EaXTGxErtY+PWPRNMvwjBTNXEEtpAgNpsnVUiSQOgkkk9OiWrMbrFPwdfCNEtcXNIMEHSYu7/AKx+y+X07GQeJ+nJN6Lm1NZZTFNktZLX6x3hIBNv7T6EIDNcuNGI259eIKRQ1bZSc9ki55L+8Tc78Pr+YXqY4EX9D5T/AKVuAaKtI6J+IzvRxLeI8RE+qLweHNbuOBJ4Fo7w8R+oc1RPg8fNiam/2LqlIj37g9E3yPsvWxJ7jYaCJcbDy57LX5T/AA90gOxZhp2AmXgCxMixF/EW8drgSwAfA06Ww2BEREE++SWU/wAFsXh3zP8A4LeyOSswZu0OMSHQNQtz3F9XqtXgswLi43gWHX2Un/5AgkOaGkWk3B38OKnh8yDXTAngRt4df9KW3J6KgoqkX5uwgl14ET1P+j7hZ7L3Cs6rTd8tVrqYi8d0X9SFpv8Am2kHUBAsePAX+oSMOpU6jSzj3gRcACC4mLBoHFaT4GR8iz0mlWc1zSNvYQLcS08V9B7f5Hrp/EbB0knjsYuPXbovmr8KmXKPG8rEozbfsM1AryXGmRsV34zggzm0/DNN2bxeirHArXtNyvl9DMC0g8ltMu7S03ASbryvLxPbZHVC6Vh2LF/fNL80fZqOxWLYbhwSnMHTChj5onPhswVIGdulvFNsJhhEmD4x+boJ1DkYPijw4BoAI4db+/FfQo9cqxGCabwOCp/kGiQByuSCiDVMx6/5UMQ0kW2gX6fuUTFLm6QXXk7deAVOHoHjxuTzVj9296fHqmuHwjf7gfuPVCrMLn0ffmqKdKX6ecjwlNsU1rgQNz+UPSw/eJ6H7H6rNGIUM7e2mcM0jRqBcRxLZH1t6BX4TGC4IG3Oem3+1n8GQLnrwn6InCVSXdfJFMxoTBk8fX681VWZ4Rvy8ERgcBUeRpHCdifOFzM8E6nId79/ujYaFjajdQBMzv0v9/yis8y74r2uokuaGhumbtgcOYO6SPrm44cgIursNXIuf38/H35AxpuzGDFLV8UC8Qww69wC4bAX9wl2aYxrnu4tMmJ2vYeIEDyVJzCQQLbz57+P+EMKRcbJW2ay/K8MXOlh0O2BEiJmPK2/Va7st2lq4WpqdSZUH6iWkcYmeB9PNA5Pluhknci3WY+iJzek5zAWgggBojj0Pvgpbq6K/E2rPq+TZ5QxtwTFtTDGqm7gY4jbveqCzjsPVY/4mEq6LyWRLSZnYm07L5Xg6tWm4Ok03gwCDBtvseoX1/sX20/mA2liIFTZrhs+BxH6XR5FM0hE2KG4LMi2S6kXU7FtyHWAk8WmB1lD4DtWwH4eKYaLp0THcMmxa7hxW/zDDBoc9lnRMD9UcI4rNsoMLnMqNDmvMw4TAMEfW6nJUOnZcKrCNDS4kz1ERG/oPIIDE0dBGn9QAHKDwsDPyi0I6lSp0WaKcQNTYNyL8ZMxe3gqcPhCDrZfaJkRMEx5W8IHNMrFdegbPHsNBweWw1pjUJO0Wvc8ZPL0+WZ5kZokFvepkCH2MmJgxtEx5L6nmeDdVpup91riYm295IjflbmRzKV5rhxTYAGtIa0tJEQ51tRcTy68+kI9Ec2FZVTPlQpk7C3Ph6qt9Lw9ZRvavAGg8FpljxI3Ok8Wk9OiRNxxQcjz34Ul0wx1EKNPD3Cobj1bTxwkJW1Qv/nzRNAcsfpBBKVYmtUaYKe4btFSIAJ4JZjsSxzpC8/G5bU0NNTS6FDG8bokO2/wPqqG1LiT74Kb6g5r2T0ivEPE8p93UKlXTueEf6+gXXCfPfwHBAY6tJ393WMH06AIEfXw2+yXZhi3Ndx4+P8AhXYWuT4GLeQ29AleNfLisYMw+aOB3nn797JjWzgAGLki/p+VmwrC8lANBVBuoAAC3WPunmT5eC7vRaPBIcGYO/hwWhyvEEEGZPiRKwfZ9MyamG02uaBY961gOpPHwASDtrjKTnNAvz4+Qnz6L1HO6rWaeJFhyHO1oSavlVSs6XGBzdbzDd/P9rrmjaltIvJpxpCurhuLTY8rR/1/dAsw8GTPha9/8LeYbs81jR+o8RtvwFlB+Bot1f03SeBgb+fjzVHmiJ8TMZRpuPDoPfotnkfZuaesiYv9fvt6ozAYGm+CKdgd7XPQugQtNQYSLw0bAAz726qE8r9IrDEvbEjcNpF9rNE8I3I85VNUgmCHWgmOE2E+hTnHAi4h0Xvtz81ksZiiHu6nefp75FIqkXvVFOYYZpJLSWuHMk+oKYfw3wVV+YUXukhh1Eza0gAcyfsFna+LLjDSTPTwEW9F9d/hRlGimajvm+UCxg8TI9F1Qujjm03aN/WoBzS07EQlNbs9YQRqBab8wQU64roT0TMTUE5jUwxIBNNtana5ae6YPGHNM9CFoa2VaqWgWtbxG32Hos92/wAG6nXwWOZY0Kvw6nWjVgOtxg/dbRjpAPO6wTMVez3w6XfPxD3WgEwJtA639gAAAZ1k7vh2IbUcABA2FxZsbxxPNbclUfyzQS8iXHjyHIch91qRrPk+f9ngaBoBkl16Tn20m143jy3K+M4vCupvcwkEtJBi4kL9H9ocTTaTB1vdItDYjckmSQP8L472+yAMPxKbS0Ew4RA5z5pDMxkFeMqIBUTUKahSYeVJ1UjmqdZXjUK1BGrTx8Pd1GvVBM7/AEH+VRiKbhz9P3QrXOBuJT2Cgypirc/whG1Rq8NlFzHu2BVJplp7whazUG1MVG0W5c0tqbrpeV5YJANUtBU2jotn2Z7KF1P4lRpv8vhzU8mRQVsSctFZkqNJ39pKOo/FbsCB6fdbTE5exrg0NhLMyA+VoAUfnv0HE947dHcIXlu8eaPw2DIub+qAykkXcBHDknBx5iB9FzvuzqU6JMxL22B0iZ8/FQrVdV31ZPIgn6qtxc4c1BmWPJ43TpMO5Tiq9Z0Bup/RpLW9NuMquj2qrULuputInWSEy/4qq3YnggcZlj3CD9RPVXV+ybftEaf8RyWw6l5z/hK8XnBqEkCOPDiQeXUqQyF0/vCbYHss43N/KPe5TVFdAcpPhkOz1J76gtfbYGZ3F5X3Psx/TYykRp42hovzbYLGdiuzGlwfUbEfLMk/hbPNHFjQ4DaDty5FUQtGkBXZSXCZyHbcgbQU1p1ZJ9VrBQu7UZQ/E0PhMLRqc2S640gy4R1Ett/cmlGnpaByAHoqWY9hMA9FzFY9tNpLjt7AWtBp9BJKX5y+aRaHaZ3ImY6EXHisPjO2NTEV/h0qjKTAY1uIAMf2zurc6+LUpmmHattjZ3OeiTe+gUKjTb3vhanM+UOdN5kFwcRJ3Jk+KnisvZXplkN1xbXMHm0nrzChXZTw1MM06SReA4NkcyTf6JQcYKmk6nAg7zMSf7lN8vgdGT7Rdi6lOSxmkDdh/wDyf1+qyL6JBg2IX3OljXadLoqbzqFiPyOSVZx2WwWIEu1UHni3vN9Dw80ycl2Lqn0fHixc0LX51/DrEUQX0yK7BfufNHMs39JWScPJOnfQjTXZqm1adQDXTjwupup0gO61ZnLMS1p7zvwjMR2iA+USoPHK+GdCmvYz7jXXaPRX5jkrKtPU2CeJHDks1Uzxzpsichxb3VNIcRO99/cqkYuIjkmKsdl5pu6KGHYACSttm1HD6Ie4B7bzwJANj1WDq1SSqJ2I+B92fdTqYimHNGkGTPRfU6eatDYsBFvBfIMjHeJ5BPH5g4ndceb7qL46rk1ea4xrrhZzEjWVJtU6FZhMK52wn1SRViyaO0mkQ1oWo7O9katbvae7zkK3s12Pc5wdUDmt32A+6+q5YxjWhrQYHRdWPFXLJuRn8r/h7SABfM+X3lPKHZSi39IPXim4fyVjXAq6SQomqdm6R/SB9ktxvYqmdlqiVBzkroxgKnYS9uKNwXZs0zHpstkwrlalItCFIPIiZidI0usRwjcKzHPbUpEAjqFdmmHOnVF28BxCz78xbG09UbMhAMU7CPIJmmTYn9JPC24Tyl2va2kSSBpFjzHDqlOZYb4jSHCx5x52S/s9kLQP6kvGoiDJAExYIHR9PbCsB2jLHu/qBwc4uECNIIEtJ497UfNNs3zh1WgQ094ghon9RsPO6XY7shhiO5Uq0X7iHEt6yziLhEdlsh+HUDnu1BpkWNzG8HZRmnZXLlhJfSfIsX2WxpxLmEOL2ujUCQBFxHIRBW57M9rn1KLqNUzVouLS8neBaSONiJ6Lf9ockovmq6mHnZwDnM1N5HSRq8CsdjKGHNRoZTZRAboLWDTLRcAjYlpMz1VJcHIgDO8eWtk95saXGIvvpidrbW280NlNZrgCBYDnG2462mJ5LOYzNAGuaTrh5ueIBICAf2jNwwfDbEWN+Rv5ykjZm0je1MxLH91w0g3Bix70+V/p4qnFdpaYbqEDvCQSNrz9h6r5q7FOuCTc36/4XqjzzTtsTc27u2rWfI7Y9ffJZntBm1Ku4ODRqvqIESecc0oKiQhGNO7M52LNS81X1sA9u7T91FuFcdmlV2T5DTR2m7lZPuzeXOLy82AS7C4FwIloWgp1HNbFgPVTnljFBUWxTn9TVUgWA+pPFJnUYKcY9vfVeYYcNaDzQjkuv2GUastyemdBPMoqbobK3H4YjqrnTIXNPmbKx6HWV4R1UgASvqvZ3I6dFgJHeWX7CZTDdbm+EreUgeAldeKGqshJ2wvCZhTmDbhsYTilUHCCgaIbEQrPgzdjoP0PiqNgDnOXm1EBRxJ2dY+9la2uDxS2YNfWuoPcg8RX0wTtIHqumtbdK2ME08QrtXJKWEkg+5RYqkeHNCzBBbvxCxGeYF9F5cz5SZ8Oa15r8eCoxTWvEESEas10YEZuBuST9vf7qWXYtt4MyZI8T79Ebm3ZkEyLBZfF5e+iQAesjwho9TPmpvaI6pmrp4q/Xgf7hy5KP/OgEgOFrxGzeZ8DM/jbJUsweZBJsAZ5d4gnyFXV/wCFeKL6ml7Rpf04PHzMPMG58Z/uSObfQaHmddqdVOAZ5w6COFwvnfaDPXOgNIDrgnbfiRH1TvH5O752CJs4cunhvHLbgstmmE0ySb8Erm2+QOkrEtZ8DTx3Koa2US3DSuVXhtgq7ekcrnb4KyzZdrDZRYZIVlfdb2MUwuFSK5CcJoqTAW3XRTEWCjSwLrSUyw9JrSvIf9PQuwB+FCrdSm0JvUqNnZRNYRsELMAYLIw4Fzr8kn7R4fSAAtlTGlgSzNsGHNkiV3RlTTBKFxEeEwjm02+H3RWEwLnvAjcoqmyWNHSFsuyOUwNZFzslxXklyRk6VGgyHL/hUmt9U5YQN/3AVdFlkS2IuvQckuCCQRh60cVa7EFtwk1epo8PsonHQN9/cKew2o5rP1iQYKW1MwLXaHCHHbkY3gpZUxRklriDy4LpzEPaA8RwB4h3v7oXYUjRYXHhzSHCDsQfeyjiHnnYpDSraR3j3gY8RNijqWKJgHghYaHFAQJU/wCdbxSStmTjYKGoxJRBQ9qVwNkLVxY3Sh+KjiqHY3092TWBobVsWDvssp2hrhkEHciB4GffgicVmoaDMR0/dZmtjTUfL9jYeEftzWl0NFCzC5jNRoLSA46Z/wDnLT904wGc1BpaAAao48HgRq8JAJ6OQ+Fy0Bwd1DgJPntx2RGKcACGidLpnkHEgxxIs31UOF0W1OPzyoYLmkSS17f+3h7uCsp2oefjlvAAX58QVr6El4Ic1zX2cbA6hxPU2P8A6KyvaZn9Z4O7T6B3A+B/+yjtcyHkRqHAkqOhqWapRgqSSEGRddWNUcuNUXYf5grMSbqGEb3lPEfMg/uHvkrXlJjJ2XCEQmmcDwlcfhqsAgSPqmdGtwaBZWhzvPmuSOBe2ddmafWqcoXadZ/EFaQYd0E6R9FVUpDTtB+6dYYitsp/nBpsZAt5pdicY6e7dVDDOptIPy3PmTKpwdQVDtug4vYvumhtgIcQCQCTtuvpWT04aF80wDdDhbY8l9GyzFS0e/uqJaIi+R3Fl1pXKNQK1rgk3YaA8WyRZZ3FY7SCHWAPEG3UFbF1AFKcz7NfGEagPEfuFSM0xWjIV+0LmWPzW8xe45rzu0DTccdx1RWO/hxVItVaIuPmsu5J2IIcTWqawNg0RPOf8J9ooATkdapXJhvdAgk7f7Wpo4AfqJJPkq6OiiA1rQ0DgBH+12pmYUnkHUS5uWMEn7n6KFWgBtbwVDsy5IL/AJAu4g+F0vypB0Bs0a9vyEeBErP189e352+YT3F03OO4H480PVy4CCWGpHL8cU/zQqwfGxNiSa4n5eRdx8FOlgi2LSfQBNjWaR3mGm0c2xfh3o8l402Ed3yIKjLO3wVjjoXfCcDNo4i8rgJ7xERB67xJHpsjW0QJmT1mR5JfVDAQOBDiQdxPCPNKp2PRPL6YLoHCCCNidj05eiy/aCmPj1SP1C/jH5AWqypgaDG14ngPHxWSzCoHOe4banff/aTb6jl8npf0zGF+Yquq3vFXUxDz4lRxDe8vQv6jk/2LMA3veS5X+Yq3LWXKprfMfFJf1s3sPyVgLyDyVOZUtNQhU4asWGQvV62oyVqe1lLWtG8o0YAJhs3A5rjsR3rceSFwmArMcQ7vUzte4P4RjMt0nb9x6Lk2O2iYGqFVXogyPuiRhHWtH7q6tgSGybkcIuipr8g1YkxGEkw5tjzuFHAZc58hjQ2PKJThmGnf8q9zQ0Q0RG/ineelwZY77E9bBuZvf3xTbIMxkRy9lV1cyaDsDsIidR/CtZX3+GwAnkNvFTee+0N8RqqGKgcleMaAbkLH4zMywtnYXPKVcccHtBDrHlxSSy/oKxm3o40HYhQqZoA8N5iZWdw9UBgINlJ2JbBeXeCX5Q/GOMXnDT3ZuQllDFua8jhwP5SqlhQ92sVJM3BV3853zqtygj6pZTbHUEgutjKjnWE7hJMTjqjJP6iYvBATPFF0tLTqad+Y4+aHxuGDrtcJuQOZS7fkbUNwWKOmSfE7LtSk7USBIP8A5Sei+SJOnmOvinfxtixwm0g8RwPjZCw0CODmgzTc6Ds0yQOfAhQpNrNMnUW3gbRykbkcURiMcWu77DB2II9wo18w0ub8Qdw2DhAEnYki4RTBR5mL1Ah8kjpP0Qv8gHAu1wHHaCPEKWPpyPiUjOm8SJP54oM5maxBa2Q2NQ2JniijFlek6nGp50mwfbSOhB+6li6YgOkTETvPEFRxTmVKZlxa2YAgWjp+6WMcWjS43McZgcEyYrGmXA6SDABHrvKx+MpxrHJxHotdhKlokTtaZttAWUxxOp82Mun1QTtnH5XCRmZ/qeani23CHeYefFF40bL0nw0cvssy1tiUJV3KPy+g7QbFVf8AFVDfSkjJbOwpAbFKEUzJ6v8AauuyyoP0p3OP5Gpn0I4m8Kx7p4oD+YbPVE0MYDuvLPWJVKdSRccwiGVOt0vxuIc4/wBPh6LmFqzIfGoBKYaNqghwN3H6IbDViQ9h3Ngq8PiJExBRLhbVaUTAjMmtqJ2RNDDup2YN+JVuX1XS4RIPvZX18RDNtkbfRgGplgqtPP8AVxKGqZf8DSaZiLOHPxHJHYSvDpJEO3txVNbE63QL2vb90VfRg+gyWAt2dw5FQ/lQWkbO4jmkoxzqZDQ6ATETsi25g7b9XDjPVCmjEMHj2MeGOb3gbHnyRtWkNZI+WJ80pr4UvfDrTs78q7BFnwyHmXXAgngjVcmCcA7VNJxJJ+Vw2jmumiGy13dcDDXc/JL8BjJfE6al2xH7I3GYbU0a36XjeePhzQrkJWMrLoJeLTtt0C86u6O83RuA4GZ5e+qjgqLXMMuIg7CQiqZ0tLaneZflI5SFqAFYfGN0DV3o34kW3+65iqjXd0SWOgwB9/olGELGPI1nTMM4gjl1jZFU6wJJcRrbILYkEcwfBaqMWZbhSNQJkCYJIkciAd1ZXraRqA0CIMmdQ4EclXXeR36e5BMGPofey5Wrj4cuDnSLTte0COHVH2AGfhS+nLQW2kiRcHiPT6qnCUWskRqnn9lKk4wNEiJlvHyJ4WVzK+sNMktIM85/wh0agukwTAuTe6x+LnW+ebvutlTDRJ4jj+Vi8TUBe48yfujHs4vL6QrwWVfFqnlK1VDJGAXSTKsYGVCtOyoHLonJsXHFNWcp0GN2C9UfGzVMwul6TYtRR8XoFB7z/aryVzUjsCgepUAbMLmDb8SXbLq8onUdGPLJEbKqjiQdRi+64vIJcgslTzCTBCZUyQ+NxC8vIIYGqYgtq923mmmHaTqk33+i4vIswBgamutpOw+/NHY1rQdogjZdXlvZhRnWGHxDFpAcPHqqcPmpMB4BLYFl5eVPQvsuxuYgP7zZChRIo1KZAlr7xysvLyASrHYMurl7SBy4R6Lppuc6HOJiDJuvLyJhhhxqeWnkNref1UfihpOoS2IjwI/K8vJWEppY4wwNa3SXy3VuJNwi8bR/qVLAOA1zcg93Yjhw9F5eSvsCC8vAdSsNNgOe/ipClqJmw2gDjAuOXBeXkH2MDVKUk6r31SLWuIjzUAWkERA6b8l5eQYBJ2izd1NrWN/UN+Q9z6pEa5Xl5dkIrVM8vyW3koAdU70ppgsyc1eXlWaVI0B/hsy1bhGtfK8vLnaOlM7oUYXl5KE//9k="/>
          <p:cNvSpPr>
            <a:spLocks noChangeAspect="1" noChangeArrowheads="1"/>
          </p:cNvSpPr>
          <p:nvPr/>
        </p:nvSpPr>
        <p:spPr bwMode="auto">
          <a:xfrm>
            <a:off x="0" y="-1555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4043" y="208897"/>
            <a:ext cx="2434317" cy="1909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upload.wikimedia.org/wikipedia/commons/1/19/Tanzanian_Animal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7736" y="404664"/>
            <a:ext cx="2678465" cy="1347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smashmaterials.com/wp-content/uploads/2012/08/Animals-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8679" y="2468045"/>
            <a:ext cx="2396578" cy="1345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t2.gstatic.com/images?q=tbn:ANd9GcSjbecrQQA1XTo5ZpyFRH_MDQamqIlJrbikVhuJ6nlxKuq4RGRQ_7ZMTd-z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2924944"/>
            <a:ext cx="28575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t3.gstatic.com/images?q=tbn:ANd9GcRkrISn8X6W04IHrOIzK8vQKYvsKthTssRXwg35w0qgZMNQA98ZAcvAqqi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8874" y="121304"/>
            <a:ext cx="2390775" cy="191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t3.gstatic.com/images?q=tbn:ANd9GcRsK3eNqcDSDvH7h44aEWdW2x91VhKHf6pSYK8XQxCbmPprUgdtM_xXkRqHH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157192"/>
            <a:ext cx="2030735" cy="1521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freedomwallpaper.com/animal-wallpaper/5799_animals_hd_wallpapers_frogs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4029" y="2227435"/>
            <a:ext cx="2395620" cy="1496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://www.ryanphotographic.com/images/JPEGS/Unidentified%20sponge%2014%20Orange%20bread%20sponge%20Taveuni,%20%20Fiji%204142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437112"/>
            <a:ext cx="2366608" cy="1913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http://4.bp.blogspot.com/-V8kqtYw_78g/Tb6BAqVJKjI/AAAAAAAAGRM/_aPu5SnHywI/s1600/Box+Jellyfish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323" y="4005064"/>
            <a:ext cx="1732392" cy="1299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http://clairhart.files.wordpress.com/2010/09/e_corymorpha-hydroid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183" y="5393744"/>
            <a:ext cx="1862552" cy="1314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1302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upload.wikimedia.org/wikipedia/commons/3/31/Stargazer_Lil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404664"/>
            <a:ext cx="3063349" cy="2297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library.thinkquest.org/08aug/01130/ferns/pteridopsid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284984"/>
            <a:ext cx="4457700" cy="301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4.bp.blogspot.com/-iE_MZhQJuVI/UNHcQjQKmiI/AAAAAAAAih8/LHNdaRP83kw/s1600/conifers-genes_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07301"/>
            <a:ext cx="3654026" cy="229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taggart.glg.msu.edu/bot335/LIVERW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6272" y="3415570"/>
            <a:ext cx="3038475" cy="2486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1892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windows2universe.org/earth/Life/images/fungi_s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92747"/>
            <a:ext cx="2057400" cy="3086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redfoxbb.com.au/wp-content/uploads/2011/12/Mould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7417" y="404664"/>
            <a:ext cx="2934861" cy="2201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t0.gstatic.com/images?q=tbn:ANd9GcRRHYUYUWsXxEGrTg8DYoNDBThu2uMBFG-sDNL1j608JIqZSI-FcsiCwfkTN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286" y="4613933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reneweconomy.com.au/wp-content/uploads/2012/05/blue-green-algae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029" y="4674861"/>
            <a:ext cx="2094050" cy="1786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bhavanajagat.files.wordpress.com/2011/03/amoeba-proteus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4010" y="384718"/>
            <a:ext cx="2035990" cy="1526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www.dr-ralf-wagner.de/Bilder/Euglena_gracilis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8152" y="2204864"/>
            <a:ext cx="2001848" cy="1501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ANd9GcRnkWwDDvrk6E1Pfj1GYxTRDLbUkiPaXSx_bv2E5DjO3VAiH9YUuKZR1tYC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4076700"/>
            <a:ext cx="2066925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21839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Evolution</a:t>
            </a:r>
          </a:p>
          <a:p>
            <a:endParaRPr lang="en-AU" dirty="0" smtClean="0"/>
          </a:p>
          <a:p>
            <a:r>
              <a:rPr lang="en-AU" dirty="0" smtClean="0"/>
              <a:t>Biodiversity</a:t>
            </a:r>
          </a:p>
          <a:p>
            <a:endParaRPr lang="en-AU" dirty="0" smtClean="0"/>
          </a:p>
          <a:p>
            <a:r>
              <a:rPr lang="en-AU" dirty="0" smtClean="0"/>
              <a:t>Environmental Concerns</a:t>
            </a:r>
          </a:p>
          <a:p>
            <a:endParaRPr lang="en-AU" dirty="0"/>
          </a:p>
          <a:p>
            <a:r>
              <a:rPr lang="en-AU" dirty="0" smtClean="0"/>
              <a:t>Bioethics</a:t>
            </a:r>
            <a:endParaRPr lang="en-AU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35955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Wiki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A place where you find resources</a:t>
            </a:r>
          </a:p>
          <a:p>
            <a:endParaRPr lang="en-AU" dirty="0" smtClean="0"/>
          </a:p>
          <a:p>
            <a:r>
              <a:rPr lang="en-AU" dirty="0" smtClean="0"/>
              <a:t>Lesson outlines</a:t>
            </a:r>
          </a:p>
          <a:p>
            <a:r>
              <a:rPr lang="en-AU" dirty="0" smtClean="0"/>
              <a:t>Useful websites</a:t>
            </a:r>
            <a:endParaRPr lang="en-AU" dirty="0"/>
          </a:p>
          <a:p>
            <a:r>
              <a:rPr lang="en-AU" dirty="0" smtClean="0"/>
              <a:t>Animations and video </a:t>
            </a:r>
          </a:p>
          <a:p>
            <a:r>
              <a:rPr lang="en-AU" smtClean="0"/>
              <a:t>PowerPoint presentations</a:t>
            </a:r>
            <a:endParaRPr lang="en-AU" dirty="0" smtClean="0"/>
          </a:p>
          <a:p>
            <a:r>
              <a:rPr lang="en-AU" dirty="0"/>
              <a:t>H</a:t>
            </a:r>
            <a:r>
              <a:rPr lang="en-AU" dirty="0" smtClean="0"/>
              <a:t>omework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94612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Introduction to Cells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Complete this unit information found on wiki</a:t>
            </a:r>
          </a:p>
          <a:p>
            <a:pPr marL="0" indent="0">
              <a:buNone/>
            </a:pPr>
            <a:endParaRPr lang="en-AU" dirty="0" smtClean="0"/>
          </a:p>
          <a:p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99942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103</Words>
  <Application>Microsoft Office PowerPoint</Application>
  <PresentationFormat>On-screen Show (4:3)</PresentationFormat>
  <Paragraphs>40</Paragraphs>
  <Slides>9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Unit 1 Biology</vt:lpstr>
      <vt:lpstr>Why study Biology?</vt:lpstr>
      <vt:lpstr>Biology </vt:lpstr>
      <vt:lpstr>PowerPoint Presentation</vt:lpstr>
      <vt:lpstr>PowerPoint Presentation</vt:lpstr>
      <vt:lpstr>PowerPoint Presentation</vt:lpstr>
      <vt:lpstr>PowerPoint Presentation</vt:lpstr>
      <vt:lpstr>Wiki</vt:lpstr>
      <vt:lpstr>Introduction to Cells</vt:lpstr>
    </vt:vector>
  </TitlesOfParts>
  <Company>ST Columba's College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 Biology</dc:title>
  <dc:creator>DANIELA LUPONE</dc:creator>
  <cp:lastModifiedBy>DANIELA LUPONE</cp:lastModifiedBy>
  <cp:revision>3</cp:revision>
  <cp:lastPrinted>2013-02-06T04:17:40Z</cp:lastPrinted>
  <dcterms:created xsi:type="dcterms:W3CDTF">2013-02-06T03:13:42Z</dcterms:created>
  <dcterms:modified xsi:type="dcterms:W3CDTF">2013-02-06T04:25:49Z</dcterms:modified>
</cp:coreProperties>
</file>