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57"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2" d="100"/>
          <a:sy n="92" d="100"/>
        </p:scale>
        <p:origin x="-1376"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ja-JP"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ja-JP" smtClean="0"/>
              <a:t>Click to edit Master subtitle style</a:t>
            </a:r>
            <a:endParaRPr lang="en-US"/>
          </a:p>
        </p:txBody>
      </p:sp>
      <p:sp>
        <p:nvSpPr>
          <p:cNvPr id="4" name="Date Placeholder 3"/>
          <p:cNvSpPr>
            <a:spLocks noGrp="1"/>
          </p:cNvSpPr>
          <p:nvPr>
            <p:ph type="dt" sz="half" idx="10"/>
          </p:nvPr>
        </p:nvSpPr>
        <p:spPr/>
        <p:txBody>
          <a:bodyPr/>
          <a:lstStyle/>
          <a:p>
            <a:fld id="{EEEEE5CD-E119-9641-8283-AE70F62737DB}" type="datetimeFigureOut">
              <a:rPr lang="en-US" smtClean="0"/>
              <a:t>16/10/14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08BC2-8CB2-4E4E-A09B-A21E0ECF6CF2}" type="slidenum">
              <a:rPr lang="en-US" smtClean="0"/>
              <a:t>‹#›</a:t>
            </a:fld>
            <a:endParaRPr lang="en-US"/>
          </a:p>
        </p:txBody>
      </p:sp>
    </p:spTree>
    <p:extLst>
      <p:ext uri="{BB962C8B-B14F-4D97-AF65-F5344CB8AC3E}">
        <p14:creationId xmlns:p14="http://schemas.microsoft.com/office/powerpoint/2010/main" val="14213960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EEEEE5CD-E119-9641-8283-AE70F62737DB}" type="datetimeFigureOut">
              <a:rPr lang="en-US" smtClean="0"/>
              <a:t>16/10/14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08BC2-8CB2-4E4E-A09B-A21E0ECF6CF2}" type="slidenum">
              <a:rPr lang="en-US" smtClean="0"/>
              <a:t>‹#›</a:t>
            </a:fld>
            <a:endParaRPr lang="en-US"/>
          </a:p>
        </p:txBody>
      </p:sp>
    </p:spTree>
    <p:extLst>
      <p:ext uri="{BB962C8B-B14F-4D97-AF65-F5344CB8AC3E}">
        <p14:creationId xmlns:p14="http://schemas.microsoft.com/office/powerpoint/2010/main" val="3931344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EEEEE5CD-E119-9641-8283-AE70F62737DB}" type="datetimeFigureOut">
              <a:rPr lang="en-US" smtClean="0"/>
              <a:t>16/10/14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08BC2-8CB2-4E4E-A09B-A21E0ECF6CF2}" type="slidenum">
              <a:rPr lang="en-US" smtClean="0"/>
              <a:t>‹#›</a:t>
            </a:fld>
            <a:endParaRPr lang="en-US"/>
          </a:p>
        </p:txBody>
      </p:sp>
    </p:spTree>
    <p:extLst>
      <p:ext uri="{BB962C8B-B14F-4D97-AF65-F5344CB8AC3E}">
        <p14:creationId xmlns:p14="http://schemas.microsoft.com/office/powerpoint/2010/main" val="3332980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EEEEE5CD-E119-9641-8283-AE70F62737DB}" type="datetimeFigureOut">
              <a:rPr lang="en-US" smtClean="0"/>
              <a:t>16/10/14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08BC2-8CB2-4E4E-A09B-A21E0ECF6CF2}" type="slidenum">
              <a:rPr lang="en-US" smtClean="0"/>
              <a:t>‹#›</a:t>
            </a:fld>
            <a:endParaRPr lang="en-US"/>
          </a:p>
        </p:txBody>
      </p:sp>
    </p:spTree>
    <p:extLst>
      <p:ext uri="{BB962C8B-B14F-4D97-AF65-F5344CB8AC3E}">
        <p14:creationId xmlns:p14="http://schemas.microsoft.com/office/powerpoint/2010/main" val="210336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EEEEE5CD-E119-9641-8283-AE70F62737DB}" type="datetimeFigureOut">
              <a:rPr lang="en-US" smtClean="0"/>
              <a:t>16/10/14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08BC2-8CB2-4E4E-A09B-A21E0ECF6CF2}" type="slidenum">
              <a:rPr lang="en-US" smtClean="0"/>
              <a:t>‹#›</a:t>
            </a:fld>
            <a:endParaRPr lang="en-US"/>
          </a:p>
        </p:txBody>
      </p:sp>
    </p:spTree>
    <p:extLst>
      <p:ext uri="{BB962C8B-B14F-4D97-AF65-F5344CB8AC3E}">
        <p14:creationId xmlns:p14="http://schemas.microsoft.com/office/powerpoint/2010/main" val="2294400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EEEEE5CD-E119-9641-8283-AE70F62737DB}" type="datetimeFigureOut">
              <a:rPr lang="en-US" smtClean="0"/>
              <a:t>16/10/14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908BC2-8CB2-4E4E-A09B-A21E0ECF6CF2}" type="slidenum">
              <a:rPr lang="en-US" smtClean="0"/>
              <a:t>‹#›</a:t>
            </a:fld>
            <a:endParaRPr lang="en-US"/>
          </a:p>
        </p:txBody>
      </p:sp>
    </p:spTree>
    <p:extLst>
      <p:ext uri="{BB962C8B-B14F-4D97-AF65-F5344CB8AC3E}">
        <p14:creationId xmlns:p14="http://schemas.microsoft.com/office/powerpoint/2010/main" val="40826818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EEEEE5CD-E119-9641-8283-AE70F62737DB}" type="datetimeFigureOut">
              <a:rPr lang="en-US" smtClean="0"/>
              <a:t>16/10/14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908BC2-8CB2-4E4E-A09B-A21E0ECF6CF2}" type="slidenum">
              <a:rPr lang="en-US" smtClean="0"/>
              <a:t>‹#›</a:t>
            </a:fld>
            <a:endParaRPr lang="en-US"/>
          </a:p>
        </p:txBody>
      </p:sp>
    </p:spTree>
    <p:extLst>
      <p:ext uri="{BB962C8B-B14F-4D97-AF65-F5344CB8AC3E}">
        <p14:creationId xmlns:p14="http://schemas.microsoft.com/office/powerpoint/2010/main" val="1471468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EEEEE5CD-E119-9641-8283-AE70F62737DB}" type="datetimeFigureOut">
              <a:rPr lang="en-US" smtClean="0"/>
              <a:t>16/10/14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908BC2-8CB2-4E4E-A09B-A21E0ECF6CF2}" type="slidenum">
              <a:rPr lang="en-US" smtClean="0"/>
              <a:t>‹#›</a:t>
            </a:fld>
            <a:endParaRPr lang="en-US"/>
          </a:p>
        </p:txBody>
      </p:sp>
    </p:spTree>
    <p:extLst>
      <p:ext uri="{BB962C8B-B14F-4D97-AF65-F5344CB8AC3E}">
        <p14:creationId xmlns:p14="http://schemas.microsoft.com/office/powerpoint/2010/main" val="4264050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EEE5CD-E119-9641-8283-AE70F62737DB}" type="datetimeFigureOut">
              <a:rPr lang="en-US" smtClean="0"/>
              <a:t>16/10/14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908BC2-8CB2-4E4E-A09B-A21E0ECF6CF2}" type="slidenum">
              <a:rPr lang="en-US" smtClean="0"/>
              <a:t>‹#›</a:t>
            </a:fld>
            <a:endParaRPr lang="en-US"/>
          </a:p>
        </p:txBody>
      </p:sp>
    </p:spTree>
    <p:extLst>
      <p:ext uri="{BB962C8B-B14F-4D97-AF65-F5344CB8AC3E}">
        <p14:creationId xmlns:p14="http://schemas.microsoft.com/office/powerpoint/2010/main" val="2847881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EEEEE5CD-E119-9641-8283-AE70F62737DB}" type="datetimeFigureOut">
              <a:rPr lang="en-US" smtClean="0"/>
              <a:t>16/10/14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908BC2-8CB2-4E4E-A09B-A21E0ECF6CF2}" type="slidenum">
              <a:rPr lang="en-US" smtClean="0"/>
              <a:t>‹#›</a:t>
            </a:fld>
            <a:endParaRPr lang="en-US"/>
          </a:p>
        </p:txBody>
      </p:sp>
    </p:spTree>
    <p:extLst>
      <p:ext uri="{BB962C8B-B14F-4D97-AF65-F5344CB8AC3E}">
        <p14:creationId xmlns:p14="http://schemas.microsoft.com/office/powerpoint/2010/main" val="172389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EEEEE5CD-E119-9641-8283-AE70F62737DB}" type="datetimeFigureOut">
              <a:rPr lang="en-US" smtClean="0"/>
              <a:t>16/10/14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908BC2-8CB2-4E4E-A09B-A21E0ECF6CF2}" type="slidenum">
              <a:rPr lang="en-US" smtClean="0"/>
              <a:t>‹#›</a:t>
            </a:fld>
            <a:endParaRPr lang="en-US"/>
          </a:p>
        </p:txBody>
      </p:sp>
    </p:spTree>
    <p:extLst>
      <p:ext uri="{BB962C8B-B14F-4D97-AF65-F5344CB8AC3E}">
        <p14:creationId xmlns:p14="http://schemas.microsoft.com/office/powerpoint/2010/main" val="186719294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ltLang="ja-JP"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EEE5CD-E119-9641-8283-AE70F62737DB}" type="datetimeFigureOut">
              <a:rPr lang="en-US" smtClean="0"/>
              <a:t>16/10/14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908BC2-8CB2-4E4E-A09B-A21E0ECF6CF2}" type="slidenum">
              <a:rPr lang="en-US" smtClean="0"/>
              <a:t>‹#›</a:t>
            </a:fld>
            <a:endParaRPr lang="en-US"/>
          </a:p>
        </p:txBody>
      </p:sp>
    </p:spTree>
    <p:extLst>
      <p:ext uri="{BB962C8B-B14F-4D97-AF65-F5344CB8AC3E}">
        <p14:creationId xmlns:p14="http://schemas.microsoft.com/office/powerpoint/2010/main" val="27222359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eoearth.org/article/Herbivore" TargetMode="External"/><Relationship Id="rId4" Type="http://schemas.openxmlformats.org/officeDocument/2006/relationships/hyperlink" Target="http://www.eoearth.org/article/Carnivore" TargetMode="External"/><Relationship Id="rId5" Type="http://schemas.openxmlformats.org/officeDocument/2006/relationships/hyperlink" Target="http://www.eoearth.org/article/Decomposer" TargetMode="External"/><Relationship Id="rId6" Type="http://schemas.openxmlformats.org/officeDocument/2006/relationships/hyperlink" Target="http://www.eoearth.org/article/Ion" TargetMode="External"/><Relationship Id="rId1" Type="http://schemas.openxmlformats.org/officeDocument/2006/relationships/slideLayout" Target="../slideLayouts/slideLayout2.xml"/><Relationship Id="rId2" Type="http://schemas.openxmlformats.org/officeDocument/2006/relationships/hyperlink" Target="http://www.eoearth.org/article/Plant"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PHOSPHORUS</a:t>
            </a:r>
            <a:endParaRPr lang="en-US" dirty="0"/>
          </a:p>
        </p:txBody>
      </p:sp>
      <p:sp>
        <p:nvSpPr>
          <p:cNvPr id="3" name="Subtitle 2"/>
          <p:cNvSpPr>
            <a:spLocks noGrp="1"/>
          </p:cNvSpPr>
          <p:nvPr>
            <p:ph type="subTitle" idx="1"/>
          </p:nvPr>
        </p:nvSpPr>
        <p:spPr/>
        <p:txBody>
          <a:bodyPr/>
          <a:lstStyle/>
          <a:p>
            <a:r>
              <a:rPr lang="en-US" dirty="0" smtClean="0"/>
              <a:t>MEL, MEL, GEORG &amp; SAM</a:t>
            </a:r>
            <a:endParaRPr lang="en-US" dirty="0"/>
          </a:p>
        </p:txBody>
      </p:sp>
    </p:spTree>
    <p:extLst>
      <p:ext uri="{BB962C8B-B14F-4D97-AF65-F5344CB8AC3E}">
        <p14:creationId xmlns:p14="http://schemas.microsoft.com/office/powerpoint/2010/main" val="7239067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a:t>
            </a:r>
            <a:endParaRPr lang="en-US" dirty="0"/>
          </a:p>
        </p:txBody>
      </p:sp>
      <p:sp>
        <p:nvSpPr>
          <p:cNvPr id="3" name="Content Placeholder 2"/>
          <p:cNvSpPr>
            <a:spLocks noGrp="1"/>
          </p:cNvSpPr>
          <p:nvPr>
            <p:ph idx="1"/>
          </p:nvPr>
        </p:nvSpPr>
        <p:spPr/>
        <p:txBody>
          <a:bodyPr/>
          <a:lstStyle/>
          <a:p>
            <a:r>
              <a:rPr lang="en-US" dirty="0" smtClean="0"/>
              <a:t>The phosphorus cycle is a sedimentary cycle unlink carbon, oxygen and nitrogen</a:t>
            </a:r>
          </a:p>
          <a:p>
            <a:r>
              <a:rPr lang="en-US" dirty="0" smtClean="0"/>
              <a:t>Phosphorus enters the biosphere almost entirely from the soil through absorption by plant roots</a:t>
            </a:r>
            <a:endParaRPr lang="en-US" dirty="0"/>
          </a:p>
        </p:txBody>
      </p:sp>
    </p:spTree>
    <p:extLst>
      <p:ext uri="{BB962C8B-B14F-4D97-AF65-F5344CB8AC3E}">
        <p14:creationId xmlns:p14="http://schemas.microsoft.com/office/powerpoint/2010/main" val="1541424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ELEMENTS AND COMPOUNDS</a:t>
            </a:r>
            <a:endParaRPr lang="en-US" dirty="0"/>
          </a:p>
        </p:txBody>
      </p:sp>
      <p:sp>
        <p:nvSpPr>
          <p:cNvPr id="3" name="Content Placeholder 2"/>
          <p:cNvSpPr>
            <a:spLocks noGrp="1"/>
          </p:cNvSpPr>
          <p:nvPr>
            <p:ph idx="1"/>
          </p:nvPr>
        </p:nvSpPr>
        <p:spPr/>
        <p:txBody>
          <a:bodyPr/>
          <a:lstStyle/>
          <a:p>
            <a:r>
              <a:rPr lang="en-US" dirty="0" smtClean="0"/>
              <a:t>Phosphate</a:t>
            </a:r>
          </a:p>
          <a:p>
            <a:r>
              <a:rPr lang="en-US" dirty="0" smtClean="0"/>
              <a:t>Hydrogen phosphate</a:t>
            </a:r>
            <a:endParaRPr lang="en-US" dirty="0"/>
          </a:p>
        </p:txBody>
      </p:sp>
    </p:spTree>
    <p:extLst>
      <p:ext uri="{BB962C8B-B14F-4D97-AF65-F5344CB8AC3E}">
        <p14:creationId xmlns:p14="http://schemas.microsoft.com/office/powerpoint/2010/main" val="1378130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a:t>
            </a:r>
            <a:endParaRPr lang="en-US" dirty="0"/>
          </a:p>
        </p:txBody>
      </p:sp>
      <p:sp>
        <p:nvSpPr>
          <p:cNvPr id="3" name="Content Placeholder 2"/>
          <p:cNvSpPr>
            <a:spLocks noGrp="1"/>
          </p:cNvSpPr>
          <p:nvPr>
            <p:ph idx="1"/>
          </p:nvPr>
        </p:nvSpPr>
        <p:spPr/>
        <p:txBody>
          <a:bodyPr>
            <a:normAutofit fontScale="92500" lnSpcReduction="20000"/>
          </a:bodyPr>
          <a:lstStyle/>
          <a:p>
            <a:r>
              <a:rPr lang="en-US" dirty="0">
                <a:hlinkClick r:id="rId2"/>
              </a:rPr>
              <a:t>Plant species</a:t>
            </a:r>
            <a:r>
              <a:rPr lang="en-US" dirty="0"/>
              <a:t> dissolve ionized forms of phosphate and take the mineral into their system. </a:t>
            </a:r>
            <a:r>
              <a:rPr lang="en-US" dirty="0">
                <a:hlinkClick r:id="rId3"/>
              </a:rPr>
              <a:t>Herbivores</a:t>
            </a:r>
            <a:r>
              <a:rPr lang="en-US" dirty="0"/>
              <a:t> obtain phosphorus by consuming plant biomass, and </a:t>
            </a:r>
            <a:r>
              <a:rPr lang="en-US" dirty="0">
                <a:hlinkClick r:id="rId4"/>
              </a:rPr>
              <a:t>carnivores</a:t>
            </a:r>
            <a:r>
              <a:rPr lang="en-US" dirty="0"/>
              <a:t> by consuming herbivores. Herbivores and carnivores excrete phosphorus as a waste product in urine and feces. Phosphorus is then released back into the soil when plants or animal matter </a:t>
            </a:r>
            <a:r>
              <a:rPr lang="en-US" dirty="0">
                <a:hlinkClick r:id="rId5"/>
              </a:rPr>
              <a:t>decomposes </a:t>
            </a:r>
            <a:r>
              <a:rPr lang="en-US" dirty="0"/>
              <a:t>and the cycle repeats. Phosphorus is an essential nutrient for </a:t>
            </a:r>
            <a:r>
              <a:rPr lang="en-US" dirty="0">
                <a:hlinkClick r:id="rId2"/>
              </a:rPr>
              <a:t>plants</a:t>
            </a:r>
            <a:r>
              <a:rPr lang="en-US" dirty="0"/>
              <a:t> and animals in the form of </a:t>
            </a:r>
            <a:r>
              <a:rPr lang="en-US" dirty="0">
                <a:hlinkClick r:id="rId6" tooltip="Ion"/>
              </a:rPr>
              <a:t>ions</a:t>
            </a:r>
            <a:r>
              <a:rPr lang="en-US" dirty="0"/>
              <a:t>, including phosphate, PO</a:t>
            </a:r>
            <a:r>
              <a:rPr lang="en-US" baseline="-25000" dirty="0"/>
              <a:t>4</a:t>
            </a:r>
            <a:r>
              <a:rPr lang="en-US" baseline="30000" dirty="0"/>
              <a:t>3-</a:t>
            </a:r>
            <a:r>
              <a:rPr lang="en-US" dirty="0"/>
              <a:t> and hydrogen phosphate, HPO</a:t>
            </a:r>
            <a:r>
              <a:rPr lang="en-US" baseline="-25000" dirty="0"/>
              <a:t>4</a:t>
            </a:r>
            <a:r>
              <a:rPr lang="en-US" baseline="30000" dirty="0"/>
              <a:t>.</a:t>
            </a:r>
            <a:endParaRPr lang="ja-JP" altLang="en-US" dirty="0"/>
          </a:p>
          <a:p>
            <a:endParaRPr lang="en-US" dirty="0"/>
          </a:p>
        </p:txBody>
      </p:sp>
    </p:spTree>
    <p:extLst>
      <p:ext uri="{BB962C8B-B14F-4D97-AF65-F5344CB8AC3E}">
        <p14:creationId xmlns:p14="http://schemas.microsoft.com/office/powerpoint/2010/main" val="12474145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mage00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4062" y="738740"/>
            <a:ext cx="8715877" cy="5453312"/>
          </a:xfrm>
          <a:prstGeom prst="rect">
            <a:avLst/>
          </a:prstGeom>
        </p:spPr>
      </p:pic>
    </p:spTree>
    <p:extLst>
      <p:ext uri="{BB962C8B-B14F-4D97-AF65-F5344CB8AC3E}">
        <p14:creationId xmlns:p14="http://schemas.microsoft.com/office/powerpoint/2010/main" val="21764760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96439" y="1180648"/>
            <a:ext cx="4572000" cy="4524316"/>
          </a:xfrm>
          <a:prstGeom prst="rect">
            <a:avLst/>
          </a:prstGeom>
        </p:spPr>
        <p:txBody>
          <a:bodyPr>
            <a:spAutoFit/>
          </a:bodyPr>
          <a:lstStyle/>
          <a:p>
            <a:r>
              <a:rPr lang="en-US" dirty="0"/>
              <a:t>T</a:t>
            </a:r>
            <a:r>
              <a:rPr lang="en-US" dirty="0" smtClean="0"/>
              <a:t>his is sedimentary stage </a:t>
            </a:r>
          </a:p>
          <a:p>
            <a:endParaRPr lang="en-US" dirty="0" smtClean="0"/>
          </a:p>
          <a:p>
            <a:r>
              <a:rPr lang="en-US" dirty="0" smtClean="0"/>
              <a:t>Phosphates not taken up by plants go into the sedimentary phase, where they are very chemically reactive with other minerals. Some of these reactions produce compounds that effectively remove phosphates from the active nutrient pool.</a:t>
            </a:r>
          </a:p>
          <a:p>
            <a:endParaRPr lang="en-US" dirty="0" smtClean="0"/>
          </a:p>
          <a:p>
            <a:r>
              <a:rPr lang="en-US" dirty="0" smtClean="0"/>
              <a:t>This sedimentary phase is characterized by its long residence time compared to the rapid cycling through the biological phase. Phosphates can remain locked up in rocks for millions of years before being exposed and broken down by weathering, which once again makes them available to plants.</a:t>
            </a:r>
            <a:endParaRPr lang="en-US" dirty="0"/>
          </a:p>
        </p:txBody>
      </p:sp>
    </p:spTree>
    <p:extLst>
      <p:ext uri="{BB962C8B-B14F-4D97-AF65-F5344CB8AC3E}">
        <p14:creationId xmlns:p14="http://schemas.microsoft.com/office/powerpoint/2010/main" val="29395898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0" y="1166842"/>
            <a:ext cx="4572000" cy="4524316"/>
          </a:xfrm>
          <a:prstGeom prst="rect">
            <a:avLst/>
          </a:prstGeom>
        </p:spPr>
        <p:txBody>
          <a:bodyPr>
            <a:spAutoFit/>
          </a:bodyPr>
          <a:lstStyle/>
          <a:p>
            <a:r>
              <a:rPr lang="en-US" dirty="0" err="1"/>
              <a:t>O</a:t>
            </a:r>
            <a:r>
              <a:rPr lang="en-US" dirty="0" err="1" smtClean="0"/>
              <a:t>rgansisms</a:t>
            </a:r>
            <a:r>
              <a:rPr lang="en-US" dirty="0" smtClean="0"/>
              <a:t> </a:t>
            </a:r>
          </a:p>
          <a:p>
            <a:endParaRPr lang="en-US" dirty="0" smtClean="0"/>
          </a:p>
          <a:p>
            <a:r>
              <a:rPr lang="en-US" dirty="0" smtClean="0"/>
              <a:t>-Organisms involved are manly herbivores. This is because they eat that plants which starts off the cycle. </a:t>
            </a:r>
          </a:p>
          <a:p>
            <a:endParaRPr lang="en-US" dirty="0" smtClean="0"/>
          </a:p>
          <a:p>
            <a:r>
              <a:rPr lang="en-US" dirty="0" smtClean="0"/>
              <a:t>-The phosphorus cycle involves the movement of the element phosphorus as it circulates through the living and nonliving portions of the biosphere.</a:t>
            </a:r>
          </a:p>
          <a:p>
            <a:r>
              <a:rPr lang="en-US" dirty="0" smtClean="0"/>
              <a:t> </a:t>
            </a:r>
          </a:p>
          <a:p>
            <a:r>
              <a:rPr lang="en-US" dirty="0" smtClean="0"/>
              <a:t>-It circulates through the earth’s soils, rocks, waters, and atmosphere and through the organisms that inhabit these many ecosystems.</a:t>
            </a:r>
          </a:p>
          <a:p>
            <a:r>
              <a:rPr lang="en-US" dirty="0" smtClean="0"/>
              <a:t> </a:t>
            </a:r>
            <a:endParaRPr lang="en-US" dirty="0"/>
          </a:p>
        </p:txBody>
      </p:sp>
    </p:spTree>
    <p:extLst>
      <p:ext uri="{BB962C8B-B14F-4D97-AF65-F5344CB8AC3E}">
        <p14:creationId xmlns:p14="http://schemas.microsoft.com/office/powerpoint/2010/main" val="4143032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TotalTime>
  <Words>207</Words>
  <Application>Microsoft Macintosh PowerPoint</Application>
  <PresentationFormat>On-screen Show (4:3)</PresentationFormat>
  <Paragraphs>23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PHOSPHORUS</vt:lpstr>
      <vt:lpstr>DEFINITION</vt:lpstr>
      <vt:lpstr>ELEMENTS AND COMPOUNDS</vt:lpstr>
      <vt:lpstr>PROCESS</vt:lpstr>
      <vt:lpstr>PowerPoint Presentation</vt:lpstr>
      <vt:lpstr>PowerPoint Presentation</vt:lpstr>
      <vt:lpstr>PowerPoint Presentation</vt:lpstr>
    </vt:vector>
  </TitlesOfParts>
  <Company>St Columba's College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PHOSPHORUS</dc:title>
  <dc:creator>Help Desk</dc:creator>
  <cp:lastModifiedBy>Help Desk</cp:lastModifiedBy>
  <cp:revision>2</cp:revision>
  <dcterms:created xsi:type="dcterms:W3CDTF">2014-10-16T03:50:33Z</dcterms:created>
  <dcterms:modified xsi:type="dcterms:W3CDTF">2014-10-16T03:59:08Z</dcterms:modified>
</cp:coreProperties>
</file>